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B341"/>
    <a:srgbClr val="F0EA00"/>
    <a:srgbClr val="0073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C9E6E-D639-4A15-AA8B-3B4D7834E664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327E-A99C-4AD0-8FF5-6C1AA4B144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search?source=ig&amp;hl=en&amp;rlz=&amp;=&amp;q=preschool+activities&amp;oq=preschool+activities&amp;aq=f&amp;aqi=g10&amp;aql=&amp;gs_sm=e&amp;gs_upl=12333l16384l0l16986l20l18l0l6l6l0l340l1617l0.6.1.1l8l0&amp;safe=active" TargetMode="External"/><Relationship Id="rId3" Type="http://schemas.openxmlformats.org/officeDocument/2006/relationships/hyperlink" Target="http://www.nickjr.com/" TargetMode="External"/><Relationship Id="rId7" Type="http://schemas.openxmlformats.org/officeDocument/2006/relationships/hyperlink" Target="http://www.google.com/search?source=ig&amp;hl=en&amp;rlz=&amp;=&amp;q=www.play-doh.com&amp;oq=pla-doh&amp;aq=3s&amp;aqi=g-s10&amp;aql=&amp;gs_sm=c&amp;gs_upl=1103l10434l0l14022l12l12l2l0l0l0l281l2477l0.1.9l10l0&amp;safe=active" TargetMode="External"/><Relationship Id="rId2" Type="http://schemas.openxmlformats.org/officeDocument/2006/relationships/hyperlink" Target="http://www.education.com/activity/preschool/page6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search?source=ig&amp;hl=en&amp;rlz=&amp;=&amp;q=play+dough+activities+for+preschoolers&amp;oq=play+dough+ac&amp;aq=2&amp;aqi=g1g-s1g2g-s1g4g-m1&amp;aql=&amp;gs_sm=c&amp;gs_upl=1191l23507l0l27308l13l13l0l0l0l0l338l2448l1.4.5.1l11l0&amp;safe=active" TargetMode="External"/><Relationship Id="rId5" Type="http://schemas.openxmlformats.org/officeDocument/2006/relationships/hyperlink" Target="http://www.enchantedlearning.com/crafts/" TargetMode="External"/><Relationship Id="rId4" Type="http://schemas.openxmlformats.org/officeDocument/2006/relationships/hyperlink" Target="http://www.crayol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/>
          <a:lstStyle/>
          <a:p>
            <a:r>
              <a:rPr lang="en-US" dirty="0" smtClean="0"/>
              <a:t>Managing Transitions</a:t>
            </a:r>
            <a:br>
              <a:rPr lang="en-US" dirty="0" smtClean="0"/>
            </a:br>
            <a:r>
              <a:rPr lang="en-US" dirty="0" smtClean="0"/>
              <a:t>Monday – Friday</a:t>
            </a:r>
            <a:br>
              <a:rPr lang="en-US" dirty="0" smtClean="0"/>
            </a:br>
            <a:r>
              <a:rPr lang="en-US" dirty="0" smtClean="0"/>
              <a:t>Thurs – MVCTC trip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Intro to Relationships and Decision Making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View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Dominick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and Eugene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B341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Healthy and Safe Foods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Monday</a:t>
            </a:r>
            <a:r>
              <a:rPr lang="en-US" dirty="0" smtClean="0"/>
              <a:t> – finish PP presentations</a:t>
            </a:r>
          </a:p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Tues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– intro to paper revisions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Practical Exam introduced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Menu/recipe selection and lab sheets begun</a:t>
            </a:r>
          </a:p>
          <a:p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Wed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– guest speaker</a:t>
            </a:r>
          </a:p>
          <a:p>
            <a:pPr lvl="1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to cite papers properly for HS and college classes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Thurs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Work on citations/revisions of research project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If/when finished continue on practical exam lab</a:t>
            </a:r>
          </a:p>
          <a:p>
            <a:r>
              <a:rPr lang="en-US" u="sng" dirty="0" smtClean="0"/>
              <a:t>Fri</a:t>
            </a:r>
          </a:p>
          <a:p>
            <a:pPr lvl="1"/>
            <a:r>
              <a:rPr lang="en-US" dirty="0" smtClean="0"/>
              <a:t>Some of the paper work will be due today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Pre-lab work due Friday </a:t>
            </a:r>
            <a:r>
              <a:rPr lang="en-US" sz="5400" u="sng" dirty="0" smtClean="0">
                <a:solidFill>
                  <a:srgbClr val="C00000"/>
                </a:solidFill>
              </a:rPr>
              <a:t>12/9/11</a:t>
            </a:r>
            <a:endParaRPr lang="en-US" sz="5400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370"/>
                </a:solidFill>
              </a:rPr>
              <a:t>1 copy of recipe(s) being prepared</a:t>
            </a:r>
          </a:p>
          <a:p>
            <a:r>
              <a:rPr lang="en-US" sz="5400" dirty="0" smtClean="0">
                <a:solidFill>
                  <a:srgbClr val="007370"/>
                </a:solidFill>
              </a:rPr>
              <a:t>Market order for recipe being prepared in class on exam day</a:t>
            </a:r>
            <a:endParaRPr lang="en-US" sz="5400" dirty="0">
              <a:solidFill>
                <a:srgbClr val="007370"/>
              </a:solidFill>
            </a:endParaRPr>
          </a:p>
        </p:txBody>
      </p:sp>
      <p:sp>
        <p:nvSpPr>
          <p:cNvPr id="4" name="SMARTInkAnnotation0"/>
          <p:cNvSpPr/>
          <p:nvPr/>
        </p:nvSpPr>
        <p:spPr>
          <a:xfrm>
            <a:off x="6349017" y="2759273"/>
            <a:ext cx="8921" cy="98228"/>
          </a:xfrm>
          <a:custGeom>
            <a:avLst/>
            <a:gdLst/>
            <a:ahLst/>
            <a:cxnLst/>
            <a:rect l="0" t="0" r="0" b="0"/>
            <a:pathLst>
              <a:path w="8921" h="98228">
                <a:moveTo>
                  <a:pt x="8920" y="0"/>
                </a:moveTo>
                <a:lnTo>
                  <a:pt x="4180" y="0"/>
                </a:lnTo>
                <a:lnTo>
                  <a:pt x="2783" y="992"/>
                </a:lnTo>
                <a:lnTo>
                  <a:pt x="1852" y="2646"/>
                </a:lnTo>
                <a:lnTo>
                  <a:pt x="359" y="7688"/>
                </a:lnTo>
                <a:lnTo>
                  <a:pt x="236" y="9094"/>
                </a:lnTo>
                <a:lnTo>
                  <a:pt x="154" y="11024"/>
                </a:lnTo>
                <a:lnTo>
                  <a:pt x="63" y="15814"/>
                </a:lnTo>
                <a:lnTo>
                  <a:pt x="0" y="34628"/>
                </a:lnTo>
                <a:lnTo>
                  <a:pt x="989" y="39953"/>
                </a:lnTo>
                <a:lnTo>
                  <a:pt x="2641" y="45487"/>
                </a:lnTo>
                <a:lnTo>
                  <a:pt x="4734" y="51160"/>
                </a:lnTo>
                <a:lnTo>
                  <a:pt x="6129" y="56927"/>
                </a:lnTo>
                <a:lnTo>
                  <a:pt x="7059" y="62756"/>
                </a:lnTo>
                <a:lnTo>
                  <a:pt x="7680" y="68627"/>
                </a:lnTo>
                <a:lnTo>
                  <a:pt x="8093" y="74524"/>
                </a:lnTo>
                <a:lnTo>
                  <a:pt x="8368" y="80441"/>
                </a:lnTo>
                <a:lnTo>
                  <a:pt x="8920" y="982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"/>
          <p:cNvSpPr/>
          <p:nvPr/>
        </p:nvSpPr>
        <p:spPr>
          <a:xfrm>
            <a:off x="6375796" y="2607468"/>
            <a:ext cx="589347" cy="477989"/>
          </a:xfrm>
          <a:custGeom>
            <a:avLst/>
            <a:gdLst/>
            <a:ahLst/>
            <a:cxnLst/>
            <a:rect l="0" t="0" r="0" b="0"/>
            <a:pathLst>
              <a:path w="589347" h="477989">
                <a:moveTo>
                  <a:pt x="0" y="357188"/>
                </a:moveTo>
                <a:lnTo>
                  <a:pt x="0" y="366669"/>
                </a:lnTo>
                <a:lnTo>
                  <a:pt x="2646" y="376615"/>
                </a:lnTo>
                <a:lnTo>
                  <a:pt x="4741" y="382046"/>
                </a:lnTo>
                <a:lnTo>
                  <a:pt x="7129" y="385666"/>
                </a:lnTo>
                <a:lnTo>
                  <a:pt x="9714" y="388079"/>
                </a:lnTo>
                <a:lnTo>
                  <a:pt x="12429" y="389688"/>
                </a:lnTo>
                <a:lnTo>
                  <a:pt x="18092" y="399414"/>
                </a:lnTo>
                <a:lnTo>
                  <a:pt x="24908" y="412666"/>
                </a:lnTo>
                <a:lnTo>
                  <a:pt x="34553" y="425170"/>
                </a:lnTo>
                <a:lnTo>
                  <a:pt x="45453" y="434696"/>
                </a:lnTo>
                <a:lnTo>
                  <a:pt x="62747" y="448284"/>
                </a:lnTo>
                <a:lnTo>
                  <a:pt x="80438" y="462231"/>
                </a:lnTo>
                <a:lnTo>
                  <a:pt x="86368" y="465912"/>
                </a:lnTo>
                <a:lnTo>
                  <a:pt x="98247" y="470002"/>
                </a:lnTo>
                <a:lnTo>
                  <a:pt x="110142" y="472812"/>
                </a:lnTo>
                <a:lnTo>
                  <a:pt x="122043" y="477368"/>
                </a:lnTo>
                <a:lnTo>
                  <a:pt x="127996" y="477988"/>
                </a:lnTo>
                <a:lnTo>
                  <a:pt x="139900" y="476030"/>
                </a:lnTo>
                <a:lnTo>
                  <a:pt x="154451" y="474499"/>
                </a:lnTo>
                <a:lnTo>
                  <a:pt x="162500" y="474090"/>
                </a:lnTo>
                <a:lnTo>
                  <a:pt x="169849" y="471834"/>
                </a:lnTo>
                <a:lnTo>
                  <a:pt x="183305" y="464035"/>
                </a:lnTo>
                <a:lnTo>
                  <a:pt x="198549" y="456600"/>
                </a:lnTo>
                <a:lnTo>
                  <a:pt x="214252" y="448996"/>
                </a:lnTo>
                <a:lnTo>
                  <a:pt x="234249" y="434551"/>
                </a:lnTo>
                <a:lnTo>
                  <a:pt x="246654" y="426959"/>
                </a:lnTo>
                <a:lnTo>
                  <a:pt x="258784" y="414986"/>
                </a:lnTo>
                <a:lnTo>
                  <a:pt x="269796" y="400735"/>
                </a:lnTo>
                <a:lnTo>
                  <a:pt x="277998" y="387787"/>
                </a:lnTo>
                <a:lnTo>
                  <a:pt x="284950" y="375417"/>
                </a:lnTo>
                <a:lnTo>
                  <a:pt x="291348" y="363305"/>
                </a:lnTo>
                <a:lnTo>
                  <a:pt x="297498" y="351308"/>
                </a:lnTo>
                <a:lnTo>
                  <a:pt x="303539" y="336715"/>
                </a:lnTo>
                <a:lnTo>
                  <a:pt x="306539" y="328657"/>
                </a:lnTo>
                <a:lnTo>
                  <a:pt x="308540" y="320307"/>
                </a:lnTo>
                <a:lnTo>
                  <a:pt x="309873" y="311765"/>
                </a:lnTo>
                <a:lnTo>
                  <a:pt x="310761" y="303093"/>
                </a:lnTo>
                <a:lnTo>
                  <a:pt x="312346" y="294336"/>
                </a:lnTo>
                <a:lnTo>
                  <a:pt x="314395" y="285521"/>
                </a:lnTo>
                <a:lnTo>
                  <a:pt x="316753" y="276668"/>
                </a:lnTo>
                <a:lnTo>
                  <a:pt x="318325" y="268781"/>
                </a:lnTo>
                <a:lnTo>
                  <a:pt x="320072" y="254727"/>
                </a:lnTo>
                <a:lnTo>
                  <a:pt x="320537" y="247208"/>
                </a:lnTo>
                <a:lnTo>
                  <a:pt x="321054" y="230918"/>
                </a:lnTo>
                <a:lnTo>
                  <a:pt x="322185" y="222406"/>
                </a:lnTo>
                <a:lnTo>
                  <a:pt x="323930" y="213755"/>
                </a:lnTo>
                <a:lnTo>
                  <a:pt x="326087" y="205012"/>
                </a:lnTo>
                <a:lnTo>
                  <a:pt x="327525" y="197198"/>
                </a:lnTo>
                <a:lnTo>
                  <a:pt x="329121" y="183224"/>
                </a:lnTo>
                <a:lnTo>
                  <a:pt x="328556" y="175728"/>
                </a:lnTo>
                <a:lnTo>
                  <a:pt x="327185" y="167754"/>
                </a:lnTo>
                <a:lnTo>
                  <a:pt x="325281" y="159461"/>
                </a:lnTo>
                <a:lnTo>
                  <a:pt x="323163" y="144955"/>
                </a:lnTo>
                <a:lnTo>
                  <a:pt x="322222" y="130901"/>
                </a:lnTo>
                <a:lnTo>
                  <a:pt x="321804" y="114733"/>
                </a:lnTo>
                <a:lnTo>
                  <a:pt x="318972" y="100271"/>
                </a:lnTo>
                <a:lnTo>
                  <a:pt x="315399" y="88222"/>
                </a:lnTo>
                <a:lnTo>
                  <a:pt x="313386" y="75860"/>
                </a:lnTo>
                <a:lnTo>
                  <a:pt x="312916" y="69104"/>
                </a:lnTo>
                <a:lnTo>
                  <a:pt x="311798" y="65913"/>
                </a:lnTo>
                <a:lnTo>
                  <a:pt x="306477" y="56682"/>
                </a:lnTo>
                <a:lnTo>
                  <a:pt x="303987" y="46429"/>
                </a:lnTo>
                <a:lnTo>
                  <a:pt x="303684" y="39856"/>
                </a:lnTo>
                <a:lnTo>
                  <a:pt x="303643" y="41857"/>
                </a:lnTo>
                <a:lnTo>
                  <a:pt x="302640" y="42788"/>
                </a:lnTo>
                <a:lnTo>
                  <a:pt x="300978" y="43408"/>
                </a:lnTo>
                <a:lnTo>
                  <a:pt x="298879" y="43822"/>
                </a:lnTo>
                <a:lnTo>
                  <a:pt x="297479" y="45089"/>
                </a:lnTo>
                <a:lnTo>
                  <a:pt x="296546" y="46927"/>
                </a:lnTo>
                <a:lnTo>
                  <a:pt x="295925" y="49144"/>
                </a:lnTo>
                <a:lnTo>
                  <a:pt x="295048" y="61745"/>
                </a:lnTo>
                <a:lnTo>
                  <a:pt x="294789" y="73307"/>
                </a:lnTo>
                <a:lnTo>
                  <a:pt x="294680" y="171330"/>
                </a:lnTo>
                <a:lnTo>
                  <a:pt x="295673" y="179704"/>
                </a:lnTo>
                <a:lnTo>
                  <a:pt x="297326" y="188264"/>
                </a:lnTo>
                <a:lnTo>
                  <a:pt x="299420" y="196947"/>
                </a:lnTo>
                <a:lnTo>
                  <a:pt x="301809" y="204720"/>
                </a:lnTo>
                <a:lnTo>
                  <a:pt x="315670" y="242386"/>
                </a:lnTo>
                <a:lnTo>
                  <a:pt x="324491" y="268272"/>
                </a:lnTo>
                <a:lnTo>
                  <a:pt x="327453" y="276082"/>
                </a:lnTo>
                <a:lnTo>
                  <a:pt x="336360" y="297548"/>
                </a:lnTo>
                <a:lnTo>
                  <a:pt x="342309" y="313814"/>
                </a:lnTo>
                <a:lnTo>
                  <a:pt x="348261" y="328319"/>
                </a:lnTo>
                <a:lnTo>
                  <a:pt x="355205" y="341381"/>
                </a:lnTo>
                <a:lnTo>
                  <a:pt x="369279" y="359891"/>
                </a:lnTo>
                <a:lnTo>
                  <a:pt x="376782" y="371949"/>
                </a:lnTo>
                <a:lnTo>
                  <a:pt x="386072" y="381277"/>
                </a:lnTo>
                <a:lnTo>
                  <a:pt x="402457" y="392106"/>
                </a:lnTo>
                <a:lnTo>
                  <a:pt x="419880" y="401599"/>
                </a:lnTo>
                <a:lnTo>
                  <a:pt x="431683" y="406692"/>
                </a:lnTo>
                <a:lnTo>
                  <a:pt x="449485" y="409559"/>
                </a:lnTo>
                <a:lnTo>
                  <a:pt x="467328" y="410408"/>
                </a:lnTo>
                <a:lnTo>
                  <a:pt x="479230" y="410607"/>
                </a:lnTo>
                <a:lnTo>
                  <a:pt x="491134" y="408050"/>
                </a:lnTo>
                <a:lnTo>
                  <a:pt x="502048" y="403605"/>
                </a:lnTo>
                <a:lnTo>
                  <a:pt x="519785" y="392668"/>
                </a:lnTo>
                <a:lnTo>
                  <a:pt x="525117" y="389771"/>
                </a:lnTo>
                <a:lnTo>
                  <a:pt x="533687" y="381260"/>
                </a:lnTo>
                <a:lnTo>
                  <a:pt x="541796" y="370863"/>
                </a:lnTo>
                <a:lnTo>
                  <a:pt x="552014" y="359628"/>
                </a:lnTo>
                <a:lnTo>
                  <a:pt x="560524" y="348019"/>
                </a:lnTo>
                <a:lnTo>
                  <a:pt x="567615" y="335254"/>
                </a:lnTo>
                <a:lnTo>
                  <a:pt x="570894" y="327682"/>
                </a:lnTo>
                <a:lnTo>
                  <a:pt x="574072" y="319658"/>
                </a:lnTo>
                <a:lnTo>
                  <a:pt x="580249" y="305451"/>
                </a:lnTo>
                <a:lnTo>
                  <a:pt x="583286" y="298884"/>
                </a:lnTo>
                <a:lnTo>
                  <a:pt x="585311" y="291530"/>
                </a:lnTo>
                <a:lnTo>
                  <a:pt x="586661" y="283650"/>
                </a:lnTo>
                <a:lnTo>
                  <a:pt x="587561" y="275420"/>
                </a:lnTo>
                <a:lnTo>
                  <a:pt x="588160" y="266957"/>
                </a:lnTo>
                <a:lnTo>
                  <a:pt x="588560" y="258339"/>
                </a:lnTo>
                <a:lnTo>
                  <a:pt x="589005" y="240825"/>
                </a:lnTo>
                <a:lnTo>
                  <a:pt x="589346" y="177342"/>
                </a:lnTo>
                <a:lnTo>
                  <a:pt x="588358" y="168829"/>
                </a:lnTo>
                <a:lnTo>
                  <a:pt x="586707" y="160178"/>
                </a:lnTo>
                <a:lnTo>
                  <a:pt x="584615" y="151434"/>
                </a:lnTo>
                <a:lnTo>
                  <a:pt x="583220" y="143620"/>
                </a:lnTo>
                <a:lnTo>
                  <a:pt x="581670" y="129646"/>
                </a:lnTo>
                <a:lnTo>
                  <a:pt x="580265" y="122150"/>
                </a:lnTo>
                <a:lnTo>
                  <a:pt x="578335" y="114175"/>
                </a:lnTo>
                <a:lnTo>
                  <a:pt x="576057" y="105883"/>
                </a:lnTo>
                <a:lnTo>
                  <a:pt x="570879" y="91377"/>
                </a:lnTo>
                <a:lnTo>
                  <a:pt x="565271" y="78315"/>
                </a:lnTo>
                <a:lnTo>
                  <a:pt x="559471" y="65895"/>
                </a:lnTo>
                <a:lnTo>
                  <a:pt x="550628" y="47747"/>
                </a:lnTo>
                <a:lnTo>
                  <a:pt x="541724" y="34542"/>
                </a:lnTo>
                <a:lnTo>
                  <a:pt x="529826" y="21192"/>
                </a:lnTo>
                <a:lnTo>
                  <a:pt x="517921" y="9000"/>
                </a:lnTo>
                <a:lnTo>
                  <a:pt x="514945" y="6000"/>
                </a:lnTo>
                <a:lnTo>
                  <a:pt x="510976" y="4000"/>
                </a:lnTo>
                <a:lnTo>
                  <a:pt x="494138" y="527"/>
                </a:lnTo>
                <a:lnTo>
                  <a:pt x="4822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"/>
          <p:cNvSpPr/>
          <p:nvPr/>
        </p:nvSpPr>
        <p:spPr>
          <a:xfrm>
            <a:off x="7027664" y="2527260"/>
            <a:ext cx="446485" cy="419001"/>
          </a:xfrm>
          <a:custGeom>
            <a:avLst/>
            <a:gdLst/>
            <a:ahLst/>
            <a:cxnLst/>
            <a:rect l="0" t="0" r="0" b="0"/>
            <a:pathLst>
              <a:path w="446485" h="419001">
                <a:moveTo>
                  <a:pt x="0" y="330240"/>
                </a:moveTo>
                <a:lnTo>
                  <a:pt x="0" y="317811"/>
                </a:lnTo>
                <a:lnTo>
                  <a:pt x="991" y="316001"/>
                </a:lnTo>
                <a:lnTo>
                  <a:pt x="2645" y="314794"/>
                </a:lnTo>
                <a:lnTo>
                  <a:pt x="7129" y="313453"/>
                </a:lnTo>
                <a:lnTo>
                  <a:pt x="12429" y="312857"/>
                </a:lnTo>
                <a:lnTo>
                  <a:pt x="15231" y="311706"/>
                </a:lnTo>
                <a:lnTo>
                  <a:pt x="20990" y="307781"/>
                </a:lnTo>
                <a:lnTo>
                  <a:pt x="26858" y="300084"/>
                </a:lnTo>
                <a:lnTo>
                  <a:pt x="29811" y="295253"/>
                </a:lnTo>
                <a:lnTo>
                  <a:pt x="38384" y="287239"/>
                </a:lnTo>
                <a:lnTo>
                  <a:pt x="48810" y="279378"/>
                </a:lnTo>
                <a:lnTo>
                  <a:pt x="60057" y="269270"/>
                </a:lnTo>
                <a:lnTo>
                  <a:pt x="71670" y="260809"/>
                </a:lnTo>
                <a:lnTo>
                  <a:pt x="83448" y="252749"/>
                </a:lnTo>
                <a:lnTo>
                  <a:pt x="95295" y="242552"/>
                </a:lnTo>
                <a:lnTo>
                  <a:pt x="107177" y="231405"/>
                </a:lnTo>
                <a:lnTo>
                  <a:pt x="136925" y="202168"/>
                </a:lnTo>
                <a:lnTo>
                  <a:pt x="148828" y="190306"/>
                </a:lnTo>
                <a:lnTo>
                  <a:pt x="153789" y="183372"/>
                </a:lnTo>
                <a:lnTo>
                  <a:pt x="158088" y="175773"/>
                </a:lnTo>
                <a:lnTo>
                  <a:pt x="161947" y="167731"/>
                </a:lnTo>
                <a:lnTo>
                  <a:pt x="167496" y="160385"/>
                </a:lnTo>
                <a:lnTo>
                  <a:pt x="174171" y="153503"/>
                </a:lnTo>
                <a:lnTo>
                  <a:pt x="187542" y="140565"/>
                </a:lnTo>
                <a:lnTo>
                  <a:pt x="196791" y="128200"/>
                </a:lnTo>
                <a:lnTo>
                  <a:pt x="204210" y="116090"/>
                </a:lnTo>
                <a:lnTo>
                  <a:pt x="211806" y="103101"/>
                </a:lnTo>
                <a:lnTo>
                  <a:pt x="221798" y="87406"/>
                </a:lnTo>
                <a:lnTo>
                  <a:pt x="227561" y="75801"/>
                </a:lnTo>
                <a:lnTo>
                  <a:pt x="231115" y="66343"/>
                </a:lnTo>
                <a:lnTo>
                  <a:pt x="236001" y="55525"/>
                </a:lnTo>
                <a:lnTo>
                  <a:pt x="238835" y="44103"/>
                </a:lnTo>
                <a:lnTo>
                  <a:pt x="240094" y="33404"/>
                </a:lnTo>
                <a:lnTo>
                  <a:pt x="240803" y="21802"/>
                </a:lnTo>
                <a:lnTo>
                  <a:pt x="240969" y="15224"/>
                </a:lnTo>
                <a:lnTo>
                  <a:pt x="240021" y="12081"/>
                </a:lnTo>
                <a:lnTo>
                  <a:pt x="236321" y="5942"/>
                </a:lnTo>
                <a:lnTo>
                  <a:pt x="233947" y="3909"/>
                </a:lnTo>
                <a:lnTo>
                  <a:pt x="231371" y="2553"/>
                </a:lnTo>
                <a:lnTo>
                  <a:pt x="225863" y="1046"/>
                </a:lnTo>
                <a:lnTo>
                  <a:pt x="216191" y="198"/>
                </a:lnTo>
                <a:lnTo>
                  <a:pt x="206548" y="0"/>
                </a:lnTo>
                <a:lnTo>
                  <a:pt x="202191" y="939"/>
                </a:lnTo>
                <a:lnTo>
                  <a:pt x="190326" y="7002"/>
                </a:lnTo>
                <a:lnTo>
                  <a:pt x="174683" y="15082"/>
                </a:lnTo>
                <a:lnTo>
                  <a:pt x="163296" y="20836"/>
                </a:lnTo>
                <a:lnTo>
                  <a:pt x="151621" y="29347"/>
                </a:lnTo>
                <a:lnTo>
                  <a:pt x="139817" y="39744"/>
                </a:lnTo>
                <a:lnTo>
                  <a:pt x="127955" y="50979"/>
                </a:lnTo>
                <a:lnTo>
                  <a:pt x="110122" y="68461"/>
                </a:lnTo>
                <a:lnTo>
                  <a:pt x="100867" y="80279"/>
                </a:lnTo>
                <a:lnTo>
                  <a:pt x="93447" y="93138"/>
                </a:lnTo>
                <a:lnTo>
                  <a:pt x="90079" y="100735"/>
                </a:lnTo>
                <a:lnTo>
                  <a:pt x="86842" y="108775"/>
                </a:lnTo>
                <a:lnTo>
                  <a:pt x="80599" y="125647"/>
                </a:lnTo>
                <a:lnTo>
                  <a:pt x="77546" y="134313"/>
                </a:lnTo>
                <a:lnTo>
                  <a:pt x="75510" y="143068"/>
                </a:lnTo>
                <a:lnTo>
                  <a:pt x="74152" y="151880"/>
                </a:lnTo>
                <a:lnTo>
                  <a:pt x="73246" y="160732"/>
                </a:lnTo>
                <a:lnTo>
                  <a:pt x="72644" y="168617"/>
                </a:lnTo>
                <a:lnTo>
                  <a:pt x="72242" y="175859"/>
                </a:lnTo>
                <a:lnTo>
                  <a:pt x="71974" y="182671"/>
                </a:lnTo>
                <a:lnTo>
                  <a:pt x="71675" y="198177"/>
                </a:lnTo>
                <a:lnTo>
                  <a:pt x="71484" y="232385"/>
                </a:lnTo>
                <a:lnTo>
                  <a:pt x="72460" y="240198"/>
                </a:lnTo>
                <a:lnTo>
                  <a:pt x="74104" y="247392"/>
                </a:lnTo>
                <a:lnTo>
                  <a:pt x="78575" y="261669"/>
                </a:lnTo>
                <a:lnTo>
                  <a:pt x="83870" y="277936"/>
                </a:lnTo>
                <a:lnTo>
                  <a:pt x="87663" y="285449"/>
                </a:lnTo>
                <a:lnTo>
                  <a:pt x="92176" y="292441"/>
                </a:lnTo>
                <a:lnTo>
                  <a:pt x="97170" y="299088"/>
                </a:lnTo>
                <a:lnTo>
                  <a:pt x="101491" y="306495"/>
                </a:lnTo>
                <a:lnTo>
                  <a:pt x="105364" y="314410"/>
                </a:lnTo>
                <a:lnTo>
                  <a:pt x="108937" y="322663"/>
                </a:lnTo>
                <a:lnTo>
                  <a:pt x="113304" y="330150"/>
                </a:lnTo>
                <a:lnTo>
                  <a:pt x="118200" y="337125"/>
                </a:lnTo>
                <a:lnTo>
                  <a:pt x="128932" y="350167"/>
                </a:lnTo>
                <a:lnTo>
                  <a:pt x="140316" y="362578"/>
                </a:lnTo>
                <a:lnTo>
                  <a:pt x="157881" y="380722"/>
                </a:lnTo>
                <a:lnTo>
                  <a:pt x="164785" y="385723"/>
                </a:lnTo>
                <a:lnTo>
                  <a:pt x="172365" y="390049"/>
                </a:lnTo>
                <a:lnTo>
                  <a:pt x="219901" y="413426"/>
                </a:lnTo>
                <a:lnTo>
                  <a:pt x="232009" y="416821"/>
                </a:lnTo>
                <a:lnTo>
                  <a:pt x="244998" y="418330"/>
                </a:lnTo>
                <a:lnTo>
                  <a:pt x="252629" y="418732"/>
                </a:lnTo>
                <a:lnTo>
                  <a:pt x="260693" y="419000"/>
                </a:lnTo>
                <a:lnTo>
                  <a:pt x="269044" y="418187"/>
                </a:lnTo>
                <a:lnTo>
                  <a:pt x="277590" y="416652"/>
                </a:lnTo>
                <a:lnTo>
                  <a:pt x="286263" y="414637"/>
                </a:lnTo>
                <a:lnTo>
                  <a:pt x="294029" y="413294"/>
                </a:lnTo>
                <a:lnTo>
                  <a:pt x="307951" y="411801"/>
                </a:lnTo>
                <a:lnTo>
                  <a:pt x="315432" y="410411"/>
                </a:lnTo>
                <a:lnTo>
                  <a:pt x="323398" y="408492"/>
                </a:lnTo>
                <a:lnTo>
                  <a:pt x="331685" y="406221"/>
                </a:lnTo>
                <a:lnTo>
                  <a:pt x="348829" y="401051"/>
                </a:lnTo>
                <a:lnTo>
                  <a:pt x="357568" y="398283"/>
                </a:lnTo>
                <a:lnTo>
                  <a:pt x="365380" y="394454"/>
                </a:lnTo>
                <a:lnTo>
                  <a:pt x="372571" y="389916"/>
                </a:lnTo>
                <a:lnTo>
                  <a:pt x="385853" y="380575"/>
                </a:lnTo>
                <a:lnTo>
                  <a:pt x="398370" y="373116"/>
                </a:lnTo>
                <a:lnTo>
                  <a:pt x="410547" y="366494"/>
                </a:lnTo>
                <a:lnTo>
                  <a:pt x="421583" y="360243"/>
                </a:lnTo>
                <a:lnTo>
                  <a:pt x="433373" y="352139"/>
                </a:lnTo>
                <a:lnTo>
                  <a:pt x="439995" y="349895"/>
                </a:lnTo>
                <a:lnTo>
                  <a:pt x="442159" y="348304"/>
                </a:lnTo>
                <a:lnTo>
                  <a:pt x="443600" y="346251"/>
                </a:lnTo>
                <a:lnTo>
                  <a:pt x="446484" y="339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"/>
          <p:cNvSpPr/>
          <p:nvPr/>
        </p:nvSpPr>
        <p:spPr>
          <a:xfrm>
            <a:off x="6795492" y="3152179"/>
            <a:ext cx="80368" cy="428626"/>
          </a:xfrm>
          <a:custGeom>
            <a:avLst/>
            <a:gdLst/>
            <a:ahLst/>
            <a:cxnLst/>
            <a:rect l="0" t="0" r="0" b="0"/>
            <a:pathLst>
              <a:path w="80368" h="428626">
                <a:moveTo>
                  <a:pt x="0" y="0"/>
                </a:moveTo>
                <a:lnTo>
                  <a:pt x="0" y="21327"/>
                </a:lnTo>
                <a:lnTo>
                  <a:pt x="991" y="24140"/>
                </a:lnTo>
                <a:lnTo>
                  <a:pt x="2645" y="27007"/>
                </a:lnTo>
                <a:lnTo>
                  <a:pt x="4740" y="29911"/>
                </a:lnTo>
                <a:lnTo>
                  <a:pt x="7067" y="38429"/>
                </a:lnTo>
                <a:lnTo>
                  <a:pt x="8378" y="51736"/>
                </a:lnTo>
                <a:lnTo>
                  <a:pt x="8684" y="60697"/>
                </a:lnTo>
                <a:lnTo>
                  <a:pt x="8821" y="74601"/>
                </a:lnTo>
                <a:lnTo>
                  <a:pt x="9849" y="81485"/>
                </a:lnTo>
                <a:lnTo>
                  <a:pt x="11527" y="88057"/>
                </a:lnTo>
                <a:lnTo>
                  <a:pt x="13637" y="94423"/>
                </a:lnTo>
                <a:lnTo>
                  <a:pt x="15983" y="106789"/>
                </a:lnTo>
                <a:lnTo>
                  <a:pt x="18017" y="119892"/>
                </a:lnTo>
                <a:lnTo>
                  <a:pt x="19950" y="127553"/>
                </a:lnTo>
                <a:lnTo>
                  <a:pt x="22229" y="135637"/>
                </a:lnTo>
                <a:lnTo>
                  <a:pt x="23749" y="144003"/>
                </a:lnTo>
                <a:lnTo>
                  <a:pt x="24762" y="152556"/>
                </a:lnTo>
                <a:lnTo>
                  <a:pt x="25438" y="161236"/>
                </a:lnTo>
                <a:lnTo>
                  <a:pt x="26880" y="170991"/>
                </a:lnTo>
                <a:lnTo>
                  <a:pt x="28834" y="181462"/>
                </a:lnTo>
                <a:lnTo>
                  <a:pt x="31129" y="192412"/>
                </a:lnTo>
                <a:lnTo>
                  <a:pt x="32659" y="202689"/>
                </a:lnTo>
                <a:lnTo>
                  <a:pt x="33679" y="212517"/>
                </a:lnTo>
                <a:lnTo>
                  <a:pt x="34359" y="222045"/>
                </a:lnTo>
                <a:lnTo>
                  <a:pt x="35804" y="231374"/>
                </a:lnTo>
                <a:lnTo>
                  <a:pt x="37760" y="240570"/>
                </a:lnTo>
                <a:lnTo>
                  <a:pt x="40056" y="249677"/>
                </a:lnTo>
                <a:lnTo>
                  <a:pt x="41587" y="258725"/>
                </a:lnTo>
                <a:lnTo>
                  <a:pt x="42607" y="267733"/>
                </a:lnTo>
                <a:lnTo>
                  <a:pt x="43288" y="276715"/>
                </a:lnTo>
                <a:lnTo>
                  <a:pt x="43741" y="284688"/>
                </a:lnTo>
                <a:lnTo>
                  <a:pt x="44244" y="298838"/>
                </a:lnTo>
                <a:lnTo>
                  <a:pt x="45372" y="305390"/>
                </a:lnTo>
                <a:lnTo>
                  <a:pt x="47115" y="311742"/>
                </a:lnTo>
                <a:lnTo>
                  <a:pt x="49270" y="317960"/>
                </a:lnTo>
                <a:lnTo>
                  <a:pt x="50706" y="325083"/>
                </a:lnTo>
                <a:lnTo>
                  <a:pt x="51662" y="332808"/>
                </a:lnTo>
                <a:lnTo>
                  <a:pt x="52301" y="340935"/>
                </a:lnTo>
                <a:lnTo>
                  <a:pt x="53720" y="348337"/>
                </a:lnTo>
                <a:lnTo>
                  <a:pt x="55656" y="355256"/>
                </a:lnTo>
                <a:lnTo>
                  <a:pt x="57940" y="361853"/>
                </a:lnTo>
                <a:lnTo>
                  <a:pt x="60455" y="368235"/>
                </a:lnTo>
                <a:lnTo>
                  <a:pt x="63124" y="374475"/>
                </a:lnTo>
                <a:lnTo>
                  <a:pt x="65896" y="380619"/>
                </a:lnTo>
                <a:lnTo>
                  <a:pt x="67742" y="385707"/>
                </a:lnTo>
                <a:lnTo>
                  <a:pt x="69795" y="394006"/>
                </a:lnTo>
                <a:lnTo>
                  <a:pt x="71335" y="397608"/>
                </a:lnTo>
                <a:lnTo>
                  <a:pt x="73353" y="401002"/>
                </a:lnTo>
                <a:lnTo>
                  <a:pt x="75691" y="404257"/>
                </a:lnTo>
                <a:lnTo>
                  <a:pt x="77250" y="407419"/>
                </a:lnTo>
                <a:lnTo>
                  <a:pt x="78982" y="413578"/>
                </a:lnTo>
                <a:lnTo>
                  <a:pt x="80185" y="425958"/>
                </a:lnTo>
                <a:lnTo>
                  <a:pt x="80367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"/>
          <p:cNvSpPr/>
          <p:nvPr/>
        </p:nvSpPr>
        <p:spPr>
          <a:xfrm>
            <a:off x="6983093" y="3250406"/>
            <a:ext cx="258434" cy="312458"/>
          </a:xfrm>
          <a:custGeom>
            <a:avLst/>
            <a:gdLst/>
            <a:ahLst/>
            <a:cxnLst/>
            <a:rect l="0" t="0" r="0" b="0"/>
            <a:pathLst>
              <a:path w="258434" h="312458">
                <a:moveTo>
                  <a:pt x="133867" y="0"/>
                </a:moveTo>
                <a:lnTo>
                  <a:pt x="129127" y="0"/>
                </a:lnTo>
                <a:lnTo>
                  <a:pt x="127731" y="992"/>
                </a:lnTo>
                <a:lnTo>
                  <a:pt x="126799" y="2646"/>
                </a:lnTo>
                <a:lnTo>
                  <a:pt x="125305" y="7688"/>
                </a:lnTo>
                <a:lnTo>
                  <a:pt x="124191" y="8102"/>
                </a:lnTo>
                <a:lnTo>
                  <a:pt x="120305" y="8562"/>
                </a:lnTo>
                <a:lnTo>
                  <a:pt x="117882" y="9676"/>
                </a:lnTo>
                <a:lnTo>
                  <a:pt x="112542" y="13561"/>
                </a:lnTo>
                <a:lnTo>
                  <a:pt x="106860" y="18595"/>
                </a:lnTo>
                <a:lnTo>
                  <a:pt x="101028" y="24139"/>
                </a:lnTo>
                <a:lnTo>
                  <a:pt x="95129" y="29911"/>
                </a:lnTo>
                <a:lnTo>
                  <a:pt x="89200" y="38429"/>
                </a:lnTo>
                <a:lnTo>
                  <a:pt x="86229" y="43478"/>
                </a:lnTo>
                <a:lnTo>
                  <a:pt x="82265" y="47837"/>
                </a:lnTo>
                <a:lnTo>
                  <a:pt x="77638" y="51735"/>
                </a:lnTo>
                <a:lnTo>
                  <a:pt x="72568" y="55326"/>
                </a:lnTo>
                <a:lnTo>
                  <a:pt x="69188" y="59704"/>
                </a:lnTo>
                <a:lnTo>
                  <a:pt x="66936" y="64608"/>
                </a:lnTo>
                <a:lnTo>
                  <a:pt x="65434" y="69861"/>
                </a:lnTo>
                <a:lnTo>
                  <a:pt x="62449" y="75347"/>
                </a:lnTo>
                <a:lnTo>
                  <a:pt x="58473" y="80989"/>
                </a:lnTo>
                <a:lnTo>
                  <a:pt x="53839" y="86735"/>
                </a:lnTo>
                <a:lnTo>
                  <a:pt x="49757" y="93542"/>
                </a:lnTo>
                <a:lnTo>
                  <a:pt x="46043" y="101057"/>
                </a:lnTo>
                <a:lnTo>
                  <a:pt x="42576" y="109043"/>
                </a:lnTo>
                <a:lnTo>
                  <a:pt x="36077" y="123208"/>
                </a:lnTo>
                <a:lnTo>
                  <a:pt x="32956" y="129764"/>
                </a:lnTo>
                <a:lnTo>
                  <a:pt x="29882" y="137111"/>
                </a:lnTo>
                <a:lnTo>
                  <a:pt x="26841" y="144985"/>
                </a:lnTo>
                <a:lnTo>
                  <a:pt x="23821" y="153212"/>
                </a:lnTo>
                <a:lnTo>
                  <a:pt x="19823" y="160680"/>
                </a:lnTo>
                <a:lnTo>
                  <a:pt x="15175" y="167643"/>
                </a:lnTo>
                <a:lnTo>
                  <a:pt x="10090" y="174270"/>
                </a:lnTo>
                <a:lnTo>
                  <a:pt x="6701" y="181664"/>
                </a:lnTo>
                <a:lnTo>
                  <a:pt x="4441" y="189570"/>
                </a:lnTo>
                <a:lnTo>
                  <a:pt x="2935" y="197818"/>
                </a:lnTo>
                <a:lnTo>
                  <a:pt x="1931" y="205300"/>
                </a:lnTo>
                <a:lnTo>
                  <a:pt x="1261" y="212273"/>
                </a:lnTo>
                <a:lnTo>
                  <a:pt x="814" y="218906"/>
                </a:lnTo>
                <a:lnTo>
                  <a:pt x="517" y="226305"/>
                </a:lnTo>
                <a:lnTo>
                  <a:pt x="39" y="254274"/>
                </a:lnTo>
                <a:lnTo>
                  <a:pt x="0" y="258813"/>
                </a:lnTo>
                <a:lnTo>
                  <a:pt x="966" y="263823"/>
                </a:lnTo>
                <a:lnTo>
                  <a:pt x="2602" y="269148"/>
                </a:lnTo>
                <a:lnTo>
                  <a:pt x="4685" y="274682"/>
                </a:lnTo>
                <a:lnTo>
                  <a:pt x="9646" y="283477"/>
                </a:lnTo>
                <a:lnTo>
                  <a:pt x="16150" y="291685"/>
                </a:lnTo>
                <a:lnTo>
                  <a:pt x="20663" y="296652"/>
                </a:lnTo>
                <a:lnTo>
                  <a:pt x="25655" y="301948"/>
                </a:lnTo>
                <a:lnTo>
                  <a:pt x="29975" y="305478"/>
                </a:lnTo>
                <a:lnTo>
                  <a:pt x="37422" y="309401"/>
                </a:lnTo>
                <a:lnTo>
                  <a:pt x="41789" y="310447"/>
                </a:lnTo>
                <a:lnTo>
                  <a:pt x="46685" y="311144"/>
                </a:lnTo>
                <a:lnTo>
                  <a:pt x="51933" y="311609"/>
                </a:lnTo>
                <a:lnTo>
                  <a:pt x="57416" y="311919"/>
                </a:lnTo>
                <a:lnTo>
                  <a:pt x="68801" y="312264"/>
                </a:lnTo>
                <a:lnTo>
                  <a:pt x="86366" y="312457"/>
                </a:lnTo>
                <a:lnTo>
                  <a:pt x="93270" y="311492"/>
                </a:lnTo>
                <a:lnTo>
                  <a:pt x="100850" y="309857"/>
                </a:lnTo>
                <a:lnTo>
                  <a:pt x="108879" y="307774"/>
                </a:lnTo>
                <a:lnTo>
                  <a:pt x="116217" y="305394"/>
                </a:lnTo>
                <a:lnTo>
                  <a:pt x="123092" y="302815"/>
                </a:lnTo>
                <a:lnTo>
                  <a:pt x="129661" y="300103"/>
                </a:lnTo>
                <a:lnTo>
                  <a:pt x="136024" y="297303"/>
                </a:lnTo>
                <a:lnTo>
                  <a:pt x="148386" y="291546"/>
                </a:lnTo>
                <a:lnTo>
                  <a:pt x="155452" y="288622"/>
                </a:lnTo>
                <a:lnTo>
                  <a:pt x="163140" y="285680"/>
                </a:lnTo>
                <a:lnTo>
                  <a:pt x="171242" y="282727"/>
                </a:lnTo>
                <a:lnTo>
                  <a:pt x="178627" y="278773"/>
                </a:lnTo>
                <a:lnTo>
                  <a:pt x="185536" y="274154"/>
                </a:lnTo>
                <a:lnTo>
                  <a:pt x="192125" y="269089"/>
                </a:lnTo>
                <a:lnTo>
                  <a:pt x="198503" y="263729"/>
                </a:lnTo>
                <a:lnTo>
                  <a:pt x="204740" y="258170"/>
                </a:lnTo>
                <a:lnTo>
                  <a:pt x="210881" y="252481"/>
                </a:lnTo>
                <a:lnTo>
                  <a:pt x="215968" y="246703"/>
                </a:lnTo>
                <a:lnTo>
                  <a:pt x="220351" y="240867"/>
                </a:lnTo>
                <a:lnTo>
                  <a:pt x="224266" y="234992"/>
                </a:lnTo>
                <a:lnTo>
                  <a:pt x="228859" y="229091"/>
                </a:lnTo>
                <a:lnTo>
                  <a:pt x="233906" y="223173"/>
                </a:lnTo>
                <a:lnTo>
                  <a:pt x="239256" y="217243"/>
                </a:lnTo>
                <a:lnTo>
                  <a:pt x="242821" y="211305"/>
                </a:lnTo>
                <a:lnTo>
                  <a:pt x="245199" y="205362"/>
                </a:lnTo>
                <a:lnTo>
                  <a:pt x="246784" y="199416"/>
                </a:lnTo>
                <a:lnTo>
                  <a:pt x="248833" y="193467"/>
                </a:lnTo>
                <a:lnTo>
                  <a:pt x="251190" y="187517"/>
                </a:lnTo>
                <a:lnTo>
                  <a:pt x="253754" y="181566"/>
                </a:lnTo>
                <a:lnTo>
                  <a:pt x="255464" y="175614"/>
                </a:lnTo>
                <a:lnTo>
                  <a:pt x="256604" y="169662"/>
                </a:lnTo>
                <a:lnTo>
                  <a:pt x="257363" y="163710"/>
                </a:lnTo>
                <a:lnTo>
                  <a:pt x="257870" y="156765"/>
                </a:lnTo>
                <a:lnTo>
                  <a:pt x="258208" y="149158"/>
                </a:lnTo>
                <a:lnTo>
                  <a:pt x="258433" y="141111"/>
                </a:lnTo>
                <a:lnTo>
                  <a:pt x="257591" y="133761"/>
                </a:lnTo>
                <a:lnTo>
                  <a:pt x="256037" y="126877"/>
                </a:lnTo>
                <a:lnTo>
                  <a:pt x="254010" y="120303"/>
                </a:lnTo>
                <a:lnTo>
                  <a:pt x="251665" y="114929"/>
                </a:lnTo>
                <a:lnTo>
                  <a:pt x="246415" y="106311"/>
                </a:lnTo>
                <a:lnTo>
                  <a:pt x="243626" y="101632"/>
                </a:lnTo>
                <a:lnTo>
                  <a:pt x="240773" y="96528"/>
                </a:lnTo>
                <a:lnTo>
                  <a:pt x="237880" y="91141"/>
                </a:lnTo>
                <a:lnTo>
                  <a:pt x="233968" y="86557"/>
                </a:lnTo>
                <a:lnTo>
                  <a:pt x="229374" y="82509"/>
                </a:lnTo>
                <a:lnTo>
                  <a:pt x="224328" y="78819"/>
                </a:lnTo>
                <a:lnTo>
                  <a:pt x="219971" y="75366"/>
                </a:lnTo>
                <a:lnTo>
                  <a:pt x="212484" y="68884"/>
                </a:lnTo>
                <a:lnTo>
                  <a:pt x="208107" y="65766"/>
                </a:lnTo>
                <a:lnTo>
                  <a:pt x="203205" y="62696"/>
                </a:lnTo>
                <a:lnTo>
                  <a:pt x="197951" y="59657"/>
                </a:lnTo>
                <a:lnTo>
                  <a:pt x="186823" y="53634"/>
                </a:lnTo>
                <a:lnTo>
                  <a:pt x="181078" y="50639"/>
                </a:lnTo>
                <a:lnTo>
                  <a:pt x="175263" y="48642"/>
                </a:lnTo>
                <a:lnTo>
                  <a:pt x="169401" y="47311"/>
                </a:lnTo>
                <a:lnTo>
                  <a:pt x="163511" y="46423"/>
                </a:lnTo>
                <a:lnTo>
                  <a:pt x="157599" y="45831"/>
                </a:lnTo>
                <a:lnTo>
                  <a:pt x="151672" y="45437"/>
                </a:lnTo>
                <a:lnTo>
                  <a:pt x="145736" y="45174"/>
                </a:lnTo>
                <a:lnTo>
                  <a:pt x="133852" y="44882"/>
                </a:lnTo>
                <a:lnTo>
                  <a:pt x="98149" y="44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"/>
          <p:cNvSpPr/>
          <p:nvPr/>
        </p:nvSpPr>
        <p:spPr>
          <a:xfrm>
            <a:off x="7250906" y="3170039"/>
            <a:ext cx="258962" cy="365669"/>
          </a:xfrm>
          <a:custGeom>
            <a:avLst/>
            <a:gdLst/>
            <a:ahLst/>
            <a:cxnLst/>
            <a:rect l="0" t="0" r="0" b="0"/>
            <a:pathLst>
              <a:path w="258962" h="365669">
                <a:moveTo>
                  <a:pt x="0" y="142875"/>
                </a:moveTo>
                <a:lnTo>
                  <a:pt x="0" y="159125"/>
                </a:lnTo>
                <a:lnTo>
                  <a:pt x="4740" y="169738"/>
                </a:lnTo>
                <a:lnTo>
                  <a:pt x="12429" y="180710"/>
                </a:lnTo>
                <a:lnTo>
                  <a:pt x="18092" y="189787"/>
                </a:lnTo>
                <a:lnTo>
                  <a:pt x="23915" y="200435"/>
                </a:lnTo>
                <a:lnTo>
                  <a:pt x="35739" y="223441"/>
                </a:lnTo>
                <a:lnTo>
                  <a:pt x="38708" y="229327"/>
                </a:lnTo>
                <a:lnTo>
                  <a:pt x="40689" y="235236"/>
                </a:lnTo>
                <a:lnTo>
                  <a:pt x="42009" y="241160"/>
                </a:lnTo>
                <a:lnTo>
                  <a:pt x="42889" y="247094"/>
                </a:lnTo>
                <a:lnTo>
                  <a:pt x="44467" y="254026"/>
                </a:lnTo>
                <a:lnTo>
                  <a:pt x="46512" y="261624"/>
                </a:lnTo>
                <a:lnTo>
                  <a:pt x="48867" y="269666"/>
                </a:lnTo>
                <a:lnTo>
                  <a:pt x="51429" y="277012"/>
                </a:lnTo>
                <a:lnTo>
                  <a:pt x="54131" y="283893"/>
                </a:lnTo>
                <a:lnTo>
                  <a:pt x="56923" y="290465"/>
                </a:lnTo>
                <a:lnTo>
                  <a:pt x="62671" y="300413"/>
                </a:lnTo>
                <a:lnTo>
                  <a:pt x="69526" y="309134"/>
                </a:lnTo>
                <a:lnTo>
                  <a:pt x="74131" y="314238"/>
                </a:lnTo>
                <a:lnTo>
                  <a:pt x="87449" y="328255"/>
                </a:lnTo>
                <a:lnTo>
                  <a:pt x="94429" y="336391"/>
                </a:lnTo>
                <a:lnTo>
                  <a:pt x="100839" y="346622"/>
                </a:lnTo>
                <a:lnTo>
                  <a:pt x="103936" y="350144"/>
                </a:lnTo>
                <a:lnTo>
                  <a:pt x="106993" y="352492"/>
                </a:lnTo>
                <a:lnTo>
                  <a:pt x="113037" y="356093"/>
                </a:lnTo>
                <a:lnTo>
                  <a:pt x="119030" y="361000"/>
                </a:lnTo>
                <a:lnTo>
                  <a:pt x="122018" y="362706"/>
                </a:lnTo>
                <a:lnTo>
                  <a:pt x="129971" y="365106"/>
                </a:lnTo>
                <a:lnTo>
                  <a:pt x="132179" y="365668"/>
                </a:lnTo>
                <a:lnTo>
                  <a:pt x="133759" y="364825"/>
                </a:lnTo>
                <a:lnTo>
                  <a:pt x="140725" y="358899"/>
                </a:lnTo>
                <a:lnTo>
                  <a:pt x="146219" y="353649"/>
                </a:lnTo>
                <a:lnTo>
                  <a:pt x="154890" y="345115"/>
                </a:lnTo>
                <a:lnTo>
                  <a:pt x="160783" y="336608"/>
                </a:lnTo>
                <a:lnTo>
                  <a:pt x="166709" y="326213"/>
                </a:lnTo>
                <a:lnTo>
                  <a:pt x="172650" y="314978"/>
                </a:lnTo>
                <a:lnTo>
                  <a:pt x="175624" y="308212"/>
                </a:lnTo>
                <a:lnTo>
                  <a:pt x="178598" y="300725"/>
                </a:lnTo>
                <a:lnTo>
                  <a:pt x="181573" y="292756"/>
                </a:lnTo>
                <a:lnTo>
                  <a:pt x="184549" y="285460"/>
                </a:lnTo>
                <a:lnTo>
                  <a:pt x="187526" y="278611"/>
                </a:lnTo>
                <a:lnTo>
                  <a:pt x="190501" y="272061"/>
                </a:lnTo>
                <a:lnTo>
                  <a:pt x="194469" y="264718"/>
                </a:lnTo>
                <a:lnTo>
                  <a:pt x="199099" y="256846"/>
                </a:lnTo>
                <a:lnTo>
                  <a:pt x="204169" y="248621"/>
                </a:lnTo>
                <a:lnTo>
                  <a:pt x="207551" y="240161"/>
                </a:lnTo>
                <a:lnTo>
                  <a:pt x="209805" y="231545"/>
                </a:lnTo>
                <a:lnTo>
                  <a:pt x="211308" y="222824"/>
                </a:lnTo>
                <a:lnTo>
                  <a:pt x="213301" y="213042"/>
                </a:lnTo>
                <a:lnTo>
                  <a:pt x="218162" y="191589"/>
                </a:lnTo>
                <a:lnTo>
                  <a:pt x="220848" y="181304"/>
                </a:lnTo>
                <a:lnTo>
                  <a:pt x="223630" y="171470"/>
                </a:lnTo>
                <a:lnTo>
                  <a:pt x="226477" y="161939"/>
                </a:lnTo>
                <a:lnTo>
                  <a:pt x="228376" y="152608"/>
                </a:lnTo>
                <a:lnTo>
                  <a:pt x="229641" y="143410"/>
                </a:lnTo>
                <a:lnTo>
                  <a:pt x="230484" y="134302"/>
                </a:lnTo>
                <a:lnTo>
                  <a:pt x="232040" y="125253"/>
                </a:lnTo>
                <a:lnTo>
                  <a:pt x="234068" y="116244"/>
                </a:lnTo>
                <a:lnTo>
                  <a:pt x="236412" y="107262"/>
                </a:lnTo>
                <a:lnTo>
                  <a:pt x="237975" y="99289"/>
                </a:lnTo>
                <a:lnTo>
                  <a:pt x="239017" y="91990"/>
                </a:lnTo>
                <a:lnTo>
                  <a:pt x="239711" y="85139"/>
                </a:lnTo>
                <a:lnTo>
                  <a:pt x="241167" y="78587"/>
                </a:lnTo>
                <a:lnTo>
                  <a:pt x="243130" y="72235"/>
                </a:lnTo>
                <a:lnTo>
                  <a:pt x="245431" y="66016"/>
                </a:lnTo>
                <a:lnTo>
                  <a:pt x="246964" y="59885"/>
                </a:lnTo>
                <a:lnTo>
                  <a:pt x="247987" y="53814"/>
                </a:lnTo>
                <a:lnTo>
                  <a:pt x="248668" y="47782"/>
                </a:lnTo>
                <a:lnTo>
                  <a:pt x="250115" y="41777"/>
                </a:lnTo>
                <a:lnTo>
                  <a:pt x="252071" y="35788"/>
                </a:lnTo>
                <a:lnTo>
                  <a:pt x="255899" y="24835"/>
                </a:lnTo>
                <a:lnTo>
                  <a:pt x="257600" y="16660"/>
                </a:lnTo>
                <a:lnTo>
                  <a:pt x="258356" y="9720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6"/>
          <p:cNvSpPr/>
          <p:nvPr/>
        </p:nvSpPr>
        <p:spPr>
          <a:xfrm>
            <a:off x="7554515" y="3152348"/>
            <a:ext cx="357189" cy="437330"/>
          </a:xfrm>
          <a:custGeom>
            <a:avLst/>
            <a:gdLst/>
            <a:ahLst/>
            <a:cxnLst/>
            <a:rect l="0" t="0" r="0" b="0"/>
            <a:pathLst>
              <a:path w="357189" h="437330">
                <a:moveTo>
                  <a:pt x="0" y="285581"/>
                </a:moveTo>
                <a:lnTo>
                  <a:pt x="42577" y="285581"/>
                </a:lnTo>
                <a:lnTo>
                  <a:pt x="47235" y="284589"/>
                </a:lnTo>
                <a:lnTo>
                  <a:pt x="55058" y="280841"/>
                </a:lnTo>
                <a:lnTo>
                  <a:pt x="64489" y="275868"/>
                </a:lnTo>
                <a:lnTo>
                  <a:pt x="86712" y="264591"/>
                </a:lnTo>
                <a:lnTo>
                  <a:pt x="95756" y="258724"/>
                </a:lnTo>
                <a:lnTo>
                  <a:pt x="104074" y="251816"/>
                </a:lnTo>
                <a:lnTo>
                  <a:pt x="114385" y="242132"/>
                </a:lnTo>
                <a:lnTo>
                  <a:pt x="122937" y="231213"/>
                </a:lnTo>
                <a:lnTo>
                  <a:pt x="131037" y="219746"/>
                </a:lnTo>
                <a:lnTo>
                  <a:pt x="141252" y="208035"/>
                </a:lnTo>
                <a:lnTo>
                  <a:pt x="145762" y="201141"/>
                </a:lnTo>
                <a:lnTo>
                  <a:pt x="149761" y="193569"/>
                </a:lnTo>
                <a:lnTo>
                  <a:pt x="153419" y="185545"/>
                </a:lnTo>
                <a:lnTo>
                  <a:pt x="157842" y="178211"/>
                </a:lnTo>
                <a:lnTo>
                  <a:pt x="172555" y="158407"/>
                </a:lnTo>
                <a:lnTo>
                  <a:pt x="194838" y="123191"/>
                </a:lnTo>
                <a:lnTo>
                  <a:pt x="199345" y="115806"/>
                </a:lnTo>
                <a:lnTo>
                  <a:pt x="206999" y="102307"/>
                </a:lnTo>
                <a:lnTo>
                  <a:pt x="213708" y="89694"/>
                </a:lnTo>
                <a:lnTo>
                  <a:pt x="219005" y="77473"/>
                </a:lnTo>
                <a:lnTo>
                  <a:pt x="221359" y="65428"/>
                </a:lnTo>
                <a:lnTo>
                  <a:pt x="225052" y="53459"/>
                </a:lnTo>
                <a:lnTo>
                  <a:pt x="229007" y="41525"/>
                </a:lnTo>
                <a:lnTo>
                  <a:pt x="230766" y="29607"/>
                </a:lnTo>
                <a:lnTo>
                  <a:pt x="230242" y="24642"/>
                </a:lnTo>
                <a:lnTo>
                  <a:pt x="228901" y="20341"/>
                </a:lnTo>
                <a:lnTo>
                  <a:pt x="225758" y="12915"/>
                </a:lnTo>
                <a:lnTo>
                  <a:pt x="223573" y="1750"/>
                </a:lnTo>
                <a:lnTo>
                  <a:pt x="222470" y="1111"/>
                </a:lnTo>
                <a:lnTo>
                  <a:pt x="218600" y="400"/>
                </a:lnTo>
                <a:lnTo>
                  <a:pt x="210842" y="0"/>
                </a:lnTo>
                <a:lnTo>
                  <a:pt x="208030" y="936"/>
                </a:lnTo>
                <a:lnTo>
                  <a:pt x="202261" y="4622"/>
                </a:lnTo>
                <a:lnTo>
                  <a:pt x="193433" y="12275"/>
                </a:lnTo>
                <a:lnTo>
                  <a:pt x="179794" y="25567"/>
                </a:lnTo>
                <a:lnTo>
                  <a:pt x="163185" y="42073"/>
                </a:lnTo>
                <a:lnTo>
                  <a:pt x="158399" y="48829"/>
                </a:lnTo>
                <a:lnTo>
                  <a:pt x="154217" y="56308"/>
                </a:lnTo>
                <a:lnTo>
                  <a:pt x="150437" y="64272"/>
                </a:lnTo>
                <a:lnTo>
                  <a:pt x="145932" y="72557"/>
                </a:lnTo>
                <a:lnTo>
                  <a:pt x="140944" y="81057"/>
                </a:lnTo>
                <a:lnTo>
                  <a:pt x="130111" y="98440"/>
                </a:lnTo>
                <a:lnTo>
                  <a:pt x="101091" y="142756"/>
                </a:lnTo>
                <a:lnTo>
                  <a:pt x="96167" y="152662"/>
                </a:lnTo>
                <a:lnTo>
                  <a:pt x="91893" y="163234"/>
                </a:lnTo>
                <a:lnTo>
                  <a:pt x="77905" y="203977"/>
                </a:lnTo>
                <a:lnTo>
                  <a:pt x="74757" y="214311"/>
                </a:lnTo>
                <a:lnTo>
                  <a:pt x="68614" y="236377"/>
                </a:lnTo>
                <a:lnTo>
                  <a:pt x="66578" y="246825"/>
                </a:lnTo>
                <a:lnTo>
                  <a:pt x="65222" y="256767"/>
                </a:lnTo>
                <a:lnTo>
                  <a:pt x="64317" y="266372"/>
                </a:lnTo>
                <a:lnTo>
                  <a:pt x="63715" y="275752"/>
                </a:lnTo>
                <a:lnTo>
                  <a:pt x="63045" y="294111"/>
                </a:lnTo>
                <a:lnTo>
                  <a:pt x="63857" y="303174"/>
                </a:lnTo>
                <a:lnTo>
                  <a:pt x="65392" y="312193"/>
                </a:lnTo>
                <a:lnTo>
                  <a:pt x="67408" y="321181"/>
                </a:lnTo>
                <a:lnTo>
                  <a:pt x="69743" y="330151"/>
                </a:lnTo>
                <a:lnTo>
                  <a:pt x="72293" y="339107"/>
                </a:lnTo>
                <a:lnTo>
                  <a:pt x="74985" y="348054"/>
                </a:lnTo>
                <a:lnTo>
                  <a:pt x="77771" y="356003"/>
                </a:lnTo>
                <a:lnTo>
                  <a:pt x="80621" y="363287"/>
                </a:lnTo>
                <a:lnTo>
                  <a:pt x="87426" y="376672"/>
                </a:lnTo>
                <a:lnTo>
                  <a:pt x="97064" y="389235"/>
                </a:lnTo>
                <a:lnTo>
                  <a:pt x="107963" y="398788"/>
                </a:lnTo>
                <a:lnTo>
                  <a:pt x="113647" y="402724"/>
                </a:lnTo>
                <a:lnTo>
                  <a:pt x="119421" y="407333"/>
                </a:lnTo>
                <a:lnTo>
                  <a:pt x="125255" y="412390"/>
                </a:lnTo>
                <a:lnTo>
                  <a:pt x="131128" y="417745"/>
                </a:lnTo>
                <a:lnTo>
                  <a:pt x="138020" y="422308"/>
                </a:lnTo>
                <a:lnTo>
                  <a:pt x="145591" y="426342"/>
                </a:lnTo>
                <a:lnTo>
                  <a:pt x="153616" y="430023"/>
                </a:lnTo>
                <a:lnTo>
                  <a:pt x="160949" y="432477"/>
                </a:lnTo>
                <a:lnTo>
                  <a:pt x="167823" y="434114"/>
                </a:lnTo>
                <a:lnTo>
                  <a:pt x="174390" y="435205"/>
                </a:lnTo>
                <a:lnTo>
                  <a:pt x="181745" y="435932"/>
                </a:lnTo>
                <a:lnTo>
                  <a:pt x="189624" y="436416"/>
                </a:lnTo>
                <a:lnTo>
                  <a:pt x="206317" y="436955"/>
                </a:lnTo>
                <a:lnTo>
                  <a:pt x="254895" y="437329"/>
                </a:lnTo>
                <a:lnTo>
                  <a:pt x="265180" y="436356"/>
                </a:lnTo>
                <a:lnTo>
                  <a:pt x="275014" y="434715"/>
                </a:lnTo>
                <a:lnTo>
                  <a:pt x="284546" y="432628"/>
                </a:lnTo>
                <a:lnTo>
                  <a:pt x="293876" y="431238"/>
                </a:lnTo>
                <a:lnTo>
                  <a:pt x="303075" y="430310"/>
                </a:lnTo>
                <a:lnTo>
                  <a:pt x="312182" y="429692"/>
                </a:lnTo>
                <a:lnTo>
                  <a:pt x="320239" y="428288"/>
                </a:lnTo>
                <a:lnTo>
                  <a:pt x="327594" y="426360"/>
                </a:lnTo>
                <a:lnTo>
                  <a:pt x="334482" y="424082"/>
                </a:lnTo>
                <a:lnTo>
                  <a:pt x="344781" y="421551"/>
                </a:lnTo>
                <a:lnTo>
                  <a:pt x="357188" y="4195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"/>
          <p:cNvSpPr/>
          <p:nvPr/>
        </p:nvSpPr>
        <p:spPr>
          <a:xfrm>
            <a:off x="7492007" y="3723679"/>
            <a:ext cx="80368" cy="473275"/>
          </a:xfrm>
          <a:custGeom>
            <a:avLst/>
            <a:gdLst/>
            <a:ahLst/>
            <a:cxnLst/>
            <a:rect l="0" t="0" r="0" b="0"/>
            <a:pathLst>
              <a:path w="80368" h="473275">
                <a:moveTo>
                  <a:pt x="0" y="0"/>
                </a:moveTo>
                <a:lnTo>
                  <a:pt x="0" y="18043"/>
                </a:lnTo>
                <a:lnTo>
                  <a:pt x="992" y="21950"/>
                </a:lnTo>
                <a:lnTo>
                  <a:pt x="2646" y="25547"/>
                </a:lnTo>
                <a:lnTo>
                  <a:pt x="4740" y="28938"/>
                </a:lnTo>
                <a:lnTo>
                  <a:pt x="7068" y="37997"/>
                </a:lnTo>
                <a:lnTo>
                  <a:pt x="9095" y="49630"/>
                </a:lnTo>
                <a:lnTo>
                  <a:pt x="11025" y="56899"/>
                </a:lnTo>
                <a:lnTo>
                  <a:pt x="15814" y="72914"/>
                </a:lnTo>
                <a:lnTo>
                  <a:pt x="21250" y="89953"/>
                </a:lnTo>
                <a:lnTo>
                  <a:pt x="23097" y="98664"/>
                </a:lnTo>
                <a:lnTo>
                  <a:pt x="24328" y="107448"/>
                </a:lnTo>
                <a:lnTo>
                  <a:pt x="25148" y="116281"/>
                </a:lnTo>
                <a:lnTo>
                  <a:pt x="27680" y="126138"/>
                </a:lnTo>
                <a:lnTo>
                  <a:pt x="31352" y="136678"/>
                </a:lnTo>
                <a:lnTo>
                  <a:pt x="35784" y="147674"/>
                </a:lnTo>
                <a:lnTo>
                  <a:pt x="38740" y="158972"/>
                </a:lnTo>
                <a:lnTo>
                  <a:pt x="40709" y="170474"/>
                </a:lnTo>
                <a:lnTo>
                  <a:pt x="42022" y="182110"/>
                </a:lnTo>
                <a:lnTo>
                  <a:pt x="43890" y="193837"/>
                </a:lnTo>
                <a:lnTo>
                  <a:pt x="46128" y="205623"/>
                </a:lnTo>
                <a:lnTo>
                  <a:pt x="51258" y="229302"/>
                </a:lnTo>
                <a:lnTo>
                  <a:pt x="65572" y="288741"/>
                </a:lnTo>
                <a:lnTo>
                  <a:pt x="74441" y="324450"/>
                </a:lnTo>
                <a:lnTo>
                  <a:pt x="76417" y="336354"/>
                </a:lnTo>
                <a:lnTo>
                  <a:pt x="77734" y="348260"/>
                </a:lnTo>
                <a:lnTo>
                  <a:pt x="78612" y="360166"/>
                </a:lnTo>
                <a:lnTo>
                  <a:pt x="79198" y="371079"/>
                </a:lnTo>
                <a:lnTo>
                  <a:pt x="79847" y="391143"/>
                </a:lnTo>
                <a:lnTo>
                  <a:pt x="80265" y="421148"/>
                </a:lnTo>
                <a:lnTo>
                  <a:pt x="80367" y="470970"/>
                </a:lnTo>
                <a:lnTo>
                  <a:pt x="79375" y="471738"/>
                </a:lnTo>
                <a:lnTo>
                  <a:pt x="77721" y="472250"/>
                </a:lnTo>
                <a:lnTo>
                  <a:pt x="71438" y="4732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8"/>
          <p:cNvSpPr/>
          <p:nvPr/>
        </p:nvSpPr>
        <p:spPr>
          <a:xfrm>
            <a:off x="7366992" y="3937992"/>
            <a:ext cx="348259" cy="26790"/>
          </a:xfrm>
          <a:custGeom>
            <a:avLst/>
            <a:gdLst/>
            <a:ahLst/>
            <a:cxnLst/>
            <a:rect l="0" t="0" r="0" b="0"/>
            <a:pathLst>
              <a:path w="348259" h="26790">
                <a:moveTo>
                  <a:pt x="0" y="26789"/>
                </a:moveTo>
                <a:lnTo>
                  <a:pt x="34552" y="26789"/>
                </a:lnTo>
                <a:lnTo>
                  <a:pt x="39902" y="25797"/>
                </a:lnTo>
                <a:lnTo>
                  <a:pt x="45453" y="24143"/>
                </a:lnTo>
                <a:lnTo>
                  <a:pt x="51137" y="22048"/>
                </a:lnTo>
                <a:lnTo>
                  <a:pt x="57904" y="20652"/>
                </a:lnTo>
                <a:lnTo>
                  <a:pt x="65392" y="19721"/>
                </a:lnTo>
                <a:lnTo>
                  <a:pt x="73360" y="19100"/>
                </a:lnTo>
                <a:lnTo>
                  <a:pt x="81649" y="18687"/>
                </a:lnTo>
                <a:lnTo>
                  <a:pt x="98796" y="18226"/>
                </a:lnTo>
                <a:lnTo>
                  <a:pt x="107536" y="17112"/>
                </a:lnTo>
                <a:lnTo>
                  <a:pt x="116339" y="15377"/>
                </a:lnTo>
                <a:lnTo>
                  <a:pt x="125185" y="13227"/>
                </a:lnTo>
                <a:lnTo>
                  <a:pt x="134057" y="11795"/>
                </a:lnTo>
                <a:lnTo>
                  <a:pt x="142950" y="10840"/>
                </a:lnTo>
                <a:lnTo>
                  <a:pt x="151855" y="10203"/>
                </a:lnTo>
                <a:lnTo>
                  <a:pt x="160767" y="9778"/>
                </a:lnTo>
                <a:lnTo>
                  <a:pt x="178608" y="9307"/>
                </a:lnTo>
                <a:lnTo>
                  <a:pt x="187533" y="8189"/>
                </a:lnTo>
                <a:lnTo>
                  <a:pt x="196460" y="6452"/>
                </a:lnTo>
                <a:lnTo>
                  <a:pt x="205387" y="4301"/>
                </a:lnTo>
                <a:lnTo>
                  <a:pt x="214316" y="2867"/>
                </a:lnTo>
                <a:lnTo>
                  <a:pt x="223244" y="1911"/>
                </a:lnTo>
                <a:lnTo>
                  <a:pt x="232172" y="1274"/>
                </a:lnTo>
                <a:lnTo>
                  <a:pt x="241102" y="850"/>
                </a:lnTo>
                <a:lnTo>
                  <a:pt x="258961" y="378"/>
                </a:lnTo>
                <a:lnTo>
                  <a:pt x="3482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9"/>
          <p:cNvSpPr/>
          <p:nvPr/>
        </p:nvSpPr>
        <p:spPr>
          <a:xfrm>
            <a:off x="7643812" y="3786187"/>
            <a:ext cx="303610" cy="424380"/>
          </a:xfrm>
          <a:custGeom>
            <a:avLst/>
            <a:gdLst/>
            <a:ahLst/>
            <a:cxnLst/>
            <a:rect l="0" t="0" r="0" b="0"/>
            <a:pathLst>
              <a:path w="303610" h="424380">
                <a:moveTo>
                  <a:pt x="0" y="0"/>
                </a:moveTo>
                <a:lnTo>
                  <a:pt x="0" y="17169"/>
                </a:lnTo>
                <a:lnTo>
                  <a:pt x="991" y="21368"/>
                </a:lnTo>
                <a:lnTo>
                  <a:pt x="4740" y="28679"/>
                </a:lnTo>
                <a:lnTo>
                  <a:pt x="7068" y="40527"/>
                </a:lnTo>
                <a:lnTo>
                  <a:pt x="7689" y="47854"/>
                </a:lnTo>
                <a:lnTo>
                  <a:pt x="9095" y="55715"/>
                </a:lnTo>
                <a:lnTo>
                  <a:pt x="11025" y="63933"/>
                </a:lnTo>
                <a:lnTo>
                  <a:pt x="21250" y="103249"/>
                </a:lnTo>
                <a:lnTo>
                  <a:pt x="23096" y="114473"/>
                </a:lnTo>
                <a:lnTo>
                  <a:pt x="24327" y="125925"/>
                </a:lnTo>
                <a:lnTo>
                  <a:pt x="25147" y="137528"/>
                </a:lnTo>
                <a:lnTo>
                  <a:pt x="26687" y="148240"/>
                </a:lnTo>
                <a:lnTo>
                  <a:pt x="28705" y="158358"/>
                </a:lnTo>
                <a:lnTo>
                  <a:pt x="39074" y="200724"/>
                </a:lnTo>
                <a:lnTo>
                  <a:pt x="40932" y="212199"/>
                </a:lnTo>
                <a:lnTo>
                  <a:pt x="42170" y="223818"/>
                </a:lnTo>
                <a:lnTo>
                  <a:pt x="42997" y="235532"/>
                </a:lnTo>
                <a:lnTo>
                  <a:pt x="44540" y="247310"/>
                </a:lnTo>
                <a:lnTo>
                  <a:pt x="46560" y="259132"/>
                </a:lnTo>
                <a:lnTo>
                  <a:pt x="48899" y="270981"/>
                </a:lnTo>
                <a:lnTo>
                  <a:pt x="51452" y="281857"/>
                </a:lnTo>
                <a:lnTo>
                  <a:pt x="54145" y="292084"/>
                </a:lnTo>
                <a:lnTo>
                  <a:pt x="59782" y="311386"/>
                </a:lnTo>
                <a:lnTo>
                  <a:pt x="65596" y="329886"/>
                </a:lnTo>
                <a:lnTo>
                  <a:pt x="67543" y="338986"/>
                </a:lnTo>
                <a:lnTo>
                  <a:pt x="68842" y="348030"/>
                </a:lnTo>
                <a:lnTo>
                  <a:pt x="69707" y="357036"/>
                </a:lnTo>
                <a:lnTo>
                  <a:pt x="71275" y="365024"/>
                </a:lnTo>
                <a:lnTo>
                  <a:pt x="73314" y="372333"/>
                </a:lnTo>
                <a:lnTo>
                  <a:pt x="75665" y="379191"/>
                </a:lnTo>
                <a:lnTo>
                  <a:pt x="80924" y="392102"/>
                </a:lnTo>
                <a:lnTo>
                  <a:pt x="85575" y="403463"/>
                </a:lnTo>
                <a:lnTo>
                  <a:pt x="88562" y="416195"/>
                </a:lnTo>
                <a:lnTo>
                  <a:pt x="88971" y="419132"/>
                </a:lnTo>
                <a:lnTo>
                  <a:pt x="89152" y="423744"/>
                </a:lnTo>
                <a:lnTo>
                  <a:pt x="90193" y="424379"/>
                </a:lnTo>
                <a:lnTo>
                  <a:pt x="91878" y="423810"/>
                </a:lnTo>
                <a:lnTo>
                  <a:pt x="93994" y="422439"/>
                </a:lnTo>
                <a:lnTo>
                  <a:pt x="94413" y="421524"/>
                </a:lnTo>
                <a:lnTo>
                  <a:pt x="93700" y="420914"/>
                </a:lnTo>
                <a:lnTo>
                  <a:pt x="92232" y="420508"/>
                </a:lnTo>
                <a:lnTo>
                  <a:pt x="91254" y="419245"/>
                </a:lnTo>
                <a:lnTo>
                  <a:pt x="90602" y="417411"/>
                </a:lnTo>
                <a:lnTo>
                  <a:pt x="89877" y="411735"/>
                </a:lnTo>
                <a:lnTo>
                  <a:pt x="89555" y="402597"/>
                </a:lnTo>
                <a:lnTo>
                  <a:pt x="89374" y="391037"/>
                </a:lnTo>
                <a:lnTo>
                  <a:pt x="86685" y="379177"/>
                </a:lnTo>
                <a:lnTo>
                  <a:pt x="84579" y="371847"/>
                </a:lnTo>
                <a:lnTo>
                  <a:pt x="83176" y="364977"/>
                </a:lnTo>
                <a:lnTo>
                  <a:pt x="81616" y="352050"/>
                </a:lnTo>
                <a:lnTo>
                  <a:pt x="80208" y="344833"/>
                </a:lnTo>
                <a:lnTo>
                  <a:pt x="78277" y="337045"/>
                </a:lnTo>
                <a:lnTo>
                  <a:pt x="75996" y="328876"/>
                </a:lnTo>
                <a:lnTo>
                  <a:pt x="74478" y="320454"/>
                </a:lnTo>
                <a:lnTo>
                  <a:pt x="73465" y="311863"/>
                </a:lnTo>
                <a:lnTo>
                  <a:pt x="72789" y="303158"/>
                </a:lnTo>
                <a:lnTo>
                  <a:pt x="72339" y="294379"/>
                </a:lnTo>
                <a:lnTo>
                  <a:pt x="71837" y="276687"/>
                </a:lnTo>
                <a:lnTo>
                  <a:pt x="71473" y="215542"/>
                </a:lnTo>
                <a:lnTo>
                  <a:pt x="72454" y="206203"/>
                </a:lnTo>
                <a:lnTo>
                  <a:pt x="74100" y="197000"/>
                </a:lnTo>
                <a:lnTo>
                  <a:pt x="76189" y="187888"/>
                </a:lnTo>
                <a:lnTo>
                  <a:pt x="77581" y="178837"/>
                </a:lnTo>
                <a:lnTo>
                  <a:pt x="78511" y="169826"/>
                </a:lnTo>
                <a:lnTo>
                  <a:pt x="79129" y="160843"/>
                </a:lnTo>
                <a:lnTo>
                  <a:pt x="80534" y="152869"/>
                </a:lnTo>
                <a:lnTo>
                  <a:pt x="82463" y="145569"/>
                </a:lnTo>
                <a:lnTo>
                  <a:pt x="84741" y="138718"/>
                </a:lnTo>
                <a:lnTo>
                  <a:pt x="88244" y="131174"/>
                </a:lnTo>
                <a:lnTo>
                  <a:pt x="92564" y="123168"/>
                </a:lnTo>
                <a:lnTo>
                  <a:pt x="97429" y="114855"/>
                </a:lnTo>
                <a:lnTo>
                  <a:pt x="105478" y="102971"/>
                </a:lnTo>
                <a:lnTo>
                  <a:pt x="112364" y="93390"/>
                </a:lnTo>
                <a:lnTo>
                  <a:pt x="118732" y="82517"/>
                </a:lnTo>
                <a:lnTo>
                  <a:pt x="127514" y="73716"/>
                </a:lnTo>
                <a:lnTo>
                  <a:pt x="132635" y="69980"/>
                </a:lnTo>
                <a:lnTo>
                  <a:pt x="138033" y="67489"/>
                </a:lnTo>
                <a:lnTo>
                  <a:pt x="143615" y="65829"/>
                </a:lnTo>
                <a:lnTo>
                  <a:pt x="149321" y="64722"/>
                </a:lnTo>
                <a:lnTo>
                  <a:pt x="158307" y="63492"/>
                </a:lnTo>
                <a:lnTo>
                  <a:pt x="166601" y="62945"/>
                </a:lnTo>
                <a:lnTo>
                  <a:pt x="176902" y="62702"/>
                </a:lnTo>
                <a:lnTo>
                  <a:pt x="182426" y="63630"/>
                </a:lnTo>
                <a:lnTo>
                  <a:pt x="188094" y="65240"/>
                </a:lnTo>
                <a:lnTo>
                  <a:pt x="193857" y="67306"/>
                </a:lnTo>
                <a:lnTo>
                  <a:pt x="199684" y="70667"/>
                </a:lnTo>
                <a:lnTo>
                  <a:pt x="205553" y="74893"/>
                </a:lnTo>
                <a:lnTo>
                  <a:pt x="211448" y="79694"/>
                </a:lnTo>
                <a:lnTo>
                  <a:pt x="220646" y="87675"/>
                </a:lnTo>
                <a:lnTo>
                  <a:pt x="228042" y="95521"/>
                </a:lnTo>
                <a:lnTo>
                  <a:pt x="234635" y="105623"/>
                </a:lnTo>
                <a:lnTo>
                  <a:pt x="237783" y="112088"/>
                </a:lnTo>
                <a:lnTo>
                  <a:pt x="240873" y="119373"/>
                </a:lnTo>
                <a:lnTo>
                  <a:pt x="243925" y="127207"/>
                </a:lnTo>
                <a:lnTo>
                  <a:pt x="246953" y="134414"/>
                </a:lnTo>
                <a:lnTo>
                  <a:pt x="249964" y="141203"/>
                </a:lnTo>
                <a:lnTo>
                  <a:pt x="252962" y="147713"/>
                </a:lnTo>
                <a:lnTo>
                  <a:pt x="255954" y="155030"/>
                </a:lnTo>
                <a:lnTo>
                  <a:pt x="258942" y="162885"/>
                </a:lnTo>
                <a:lnTo>
                  <a:pt x="264905" y="179550"/>
                </a:lnTo>
                <a:lnTo>
                  <a:pt x="279796" y="223368"/>
                </a:lnTo>
                <a:lnTo>
                  <a:pt x="281781" y="232256"/>
                </a:lnTo>
                <a:lnTo>
                  <a:pt x="283104" y="241157"/>
                </a:lnTo>
                <a:lnTo>
                  <a:pt x="283986" y="250068"/>
                </a:lnTo>
                <a:lnTo>
                  <a:pt x="285566" y="257994"/>
                </a:lnTo>
                <a:lnTo>
                  <a:pt x="287613" y="265262"/>
                </a:lnTo>
                <a:lnTo>
                  <a:pt x="289968" y="272091"/>
                </a:lnTo>
                <a:lnTo>
                  <a:pt x="291539" y="279621"/>
                </a:lnTo>
                <a:lnTo>
                  <a:pt x="292585" y="287617"/>
                </a:lnTo>
                <a:lnTo>
                  <a:pt x="293284" y="295924"/>
                </a:lnTo>
                <a:lnTo>
                  <a:pt x="293749" y="304439"/>
                </a:lnTo>
                <a:lnTo>
                  <a:pt x="294266" y="321838"/>
                </a:lnTo>
                <a:lnTo>
                  <a:pt x="295396" y="329652"/>
                </a:lnTo>
                <a:lnTo>
                  <a:pt x="297142" y="336846"/>
                </a:lnTo>
                <a:lnTo>
                  <a:pt x="300735" y="349139"/>
                </a:lnTo>
                <a:lnTo>
                  <a:pt x="302333" y="357910"/>
                </a:lnTo>
                <a:lnTo>
                  <a:pt x="303041" y="367761"/>
                </a:lnTo>
                <a:lnTo>
                  <a:pt x="303357" y="377762"/>
                </a:lnTo>
                <a:lnTo>
                  <a:pt x="303559" y="392267"/>
                </a:lnTo>
                <a:lnTo>
                  <a:pt x="303609" y="4018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0"/>
          <p:cNvSpPr/>
          <p:nvPr/>
        </p:nvSpPr>
        <p:spPr>
          <a:xfrm>
            <a:off x="7992193" y="3857783"/>
            <a:ext cx="196331" cy="364138"/>
          </a:xfrm>
          <a:custGeom>
            <a:avLst/>
            <a:gdLst/>
            <a:ahLst/>
            <a:cxnLst/>
            <a:rect l="0" t="0" r="0" b="0"/>
            <a:pathLst>
              <a:path w="196331" h="364138">
                <a:moveTo>
                  <a:pt x="115963" y="151646"/>
                </a:moveTo>
                <a:lnTo>
                  <a:pt x="120703" y="156387"/>
                </a:lnTo>
                <a:lnTo>
                  <a:pt x="122100" y="156791"/>
                </a:lnTo>
                <a:lnTo>
                  <a:pt x="123031" y="156068"/>
                </a:lnTo>
                <a:lnTo>
                  <a:pt x="124525" y="152520"/>
                </a:lnTo>
                <a:lnTo>
                  <a:pt x="127375" y="152035"/>
                </a:lnTo>
                <a:lnTo>
                  <a:pt x="132549" y="151723"/>
                </a:lnTo>
                <a:lnTo>
                  <a:pt x="138185" y="146928"/>
                </a:lnTo>
                <a:lnTo>
                  <a:pt x="139709" y="144532"/>
                </a:lnTo>
                <a:lnTo>
                  <a:pt x="141398" y="139224"/>
                </a:lnTo>
                <a:lnTo>
                  <a:pt x="142351" y="130657"/>
                </a:lnTo>
                <a:lnTo>
                  <a:pt x="142633" y="121836"/>
                </a:lnTo>
                <a:lnTo>
                  <a:pt x="142749" y="78840"/>
                </a:lnTo>
                <a:lnTo>
                  <a:pt x="140105" y="69348"/>
                </a:lnTo>
                <a:lnTo>
                  <a:pt x="136615" y="59507"/>
                </a:lnTo>
                <a:lnTo>
                  <a:pt x="135063" y="51826"/>
                </a:lnTo>
                <a:lnTo>
                  <a:pt x="131728" y="42459"/>
                </a:lnTo>
                <a:lnTo>
                  <a:pt x="126938" y="32673"/>
                </a:lnTo>
                <a:lnTo>
                  <a:pt x="121503" y="25017"/>
                </a:lnTo>
                <a:lnTo>
                  <a:pt x="115779" y="18307"/>
                </a:lnTo>
                <a:lnTo>
                  <a:pt x="109928" y="12017"/>
                </a:lnTo>
                <a:lnTo>
                  <a:pt x="104020" y="5914"/>
                </a:lnTo>
                <a:lnTo>
                  <a:pt x="101056" y="3890"/>
                </a:lnTo>
                <a:lnTo>
                  <a:pt x="95117" y="1641"/>
                </a:lnTo>
                <a:lnTo>
                  <a:pt x="89169" y="641"/>
                </a:lnTo>
                <a:lnTo>
                  <a:pt x="83219" y="197"/>
                </a:lnTo>
                <a:lnTo>
                  <a:pt x="77267" y="0"/>
                </a:lnTo>
                <a:lnTo>
                  <a:pt x="73299" y="939"/>
                </a:lnTo>
                <a:lnTo>
                  <a:pt x="68668" y="2558"/>
                </a:lnTo>
                <a:lnTo>
                  <a:pt x="63598" y="4629"/>
                </a:lnTo>
                <a:lnTo>
                  <a:pt x="59224" y="7002"/>
                </a:lnTo>
                <a:lnTo>
                  <a:pt x="55318" y="9576"/>
                </a:lnTo>
                <a:lnTo>
                  <a:pt x="51719" y="12284"/>
                </a:lnTo>
                <a:lnTo>
                  <a:pt x="48330" y="16075"/>
                </a:lnTo>
                <a:lnTo>
                  <a:pt x="45077" y="20586"/>
                </a:lnTo>
                <a:lnTo>
                  <a:pt x="41917" y="25577"/>
                </a:lnTo>
                <a:lnTo>
                  <a:pt x="38818" y="30890"/>
                </a:lnTo>
                <a:lnTo>
                  <a:pt x="32728" y="42083"/>
                </a:lnTo>
                <a:lnTo>
                  <a:pt x="23722" y="59542"/>
                </a:lnTo>
                <a:lnTo>
                  <a:pt x="20734" y="66430"/>
                </a:lnTo>
                <a:lnTo>
                  <a:pt x="17751" y="74000"/>
                </a:lnTo>
                <a:lnTo>
                  <a:pt x="14769" y="82023"/>
                </a:lnTo>
                <a:lnTo>
                  <a:pt x="12782" y="90348"/>
                </a:lnTo>
                <a:lnTo>
                  <a:pt x="11457" y="98874"/>
                </a:lnTo>
                <a:lnTo>
                  <a:pt x="10573" y="107535"/>
                </a:lnTo>
                <a:lnTo>
                  <a:pt x="8993" y="116286"/>
                </a:lnTo>
                <a:lnTo>
                  <a:pt x="6946" y="125096"/>
                </a:lnTo>
                <a:lnTo>
                  <a:pt x="4590" y="133946"/>
                </a:lnTo>
                <a:lnTo>
                  <a:pt x="3019" y="143814"/>
                </a:lnTo>
                <a:lnTo>
                  <a:pt x="1972" y="154363"/>
                </a:lnTo>
                <a:lnTo>
                  <a:pt x="1273" y="165364"/>
                </a:lnTo>
                <a:lnTo>
                  <a:pt x="498" y="185524"/>
                </a:lnTo>
                <a:lnTo>
                  <a:pt x="61" y="213609"/>
                </a:lnTo>
                <a:lnTo>
                  <a:pt x="0" y="222720"/>
                </a:lnTo>
                <a:lnTo>
                  <a:pt x="951" y="232763"/>
                </a:lnTo>
                <a:lnTo>
                  <a:pt x="2577" y="243427"/>
                </a:lnTo>
                <a:lnTo>
                  <a:pt x="4653" y="254505"/>
                </a:lnTo>
                <a:lnTo>
                  <a:pt x="6038" y="263875"/>
                </a:lnTo>
                <a:lnTo>
                  <a:pt x="6961" y="272106"/>
                </a:lnTo>
                <a:lnTo>
                  <a:pt x="7576" y="279578"/>
                </a:lnTo>
                <a:lnTo>
                  <a:pt x="8979" y="287536"/>
                </a:lnTo>
                <a:lnTo>
                  <a:pt x="10906" y="295818"/>
                </a:lnTo>
                <a:lnTo>
                  <a:pt x="13182" y="304315"/>
                </a:lnTo>
                <a:lnTo>
                  <a:pt x="15693" y="311964"/>
                </a:lnTo>
                <a:lnTo>
                  <a:pt x="18359" y="319049"/>
                </a:lnTo>
                <a:lnTo>
                  <a:pt x="21127" y="325756"/>
                </a:lnTo>
                <a:lnTo>
                  <a:pt x="26850" y="335854"/>
                </a:lnTo>
                <a:lnTo>
                  <a:pt x="32701" y="343649"/>
                </a:lnTo>
                <a:lnTo>
                  <a:pt x="38609" y="350420"/>
                </a:lnTo>
                <a:lnTo>
                  <a:pt x="44542" y="356738"/>
                </a:lnTo>
                <a:lnTo>
                  <a:pt x="47513" y="359811"/>
                </a:lnTo>
                <a:lnTo>
                  <a:pt x="50486" y="361860"/>
                </a:lnTo>
                <a:lnTo>
                  <a:pt x="56435" y="364137"/>
                </a:lnTo>
                <a:lnTo>
                  <a:pt x="59411" y="363752"/>
                </a:lnTo>
                <a:lnTo>
                  <a:pt x="62387" y="362503"/>
                </a:lnTo>
                <a:lnTo>
                  <a:pt x="65362" y="360679"/>
                </a:lnTo>
                <a:lnTo>
                  <a:pt x="69331" y="358470"/>
                </a:lnTo>
                <a:lnTo>
                  <a:pt x="79031" y="353370"/>
                </a:lnTo>
                <a:lnTo>
                  <a:pt x="83405" y="349629"/>
                </a:lnTo>
                <a:lnTo>
                  <a:pt x="87313" y="345150"/>
                </a:lnTo>
                <a:lnTo>
                  <a:pt x="90909" y="340180"/>
                </a:lnTo>
                <a:lnTo>
                  <a:pt x="94299" y="334883"/>
                </a:lnTo>
                <a:lnTo>
                  <a:pt x="97552" y="329366"/>
                </a:lnTo>
                <a:lnTo>
                  <a:pt x="100712" y="323704"/>
                </a:lnTo>
                <a:lnTo>
                  <a:pt x="103812" y="316953"/>
                </a:lnTo>
                <a:lnTo>
                  <a:pt x="106870" y="309476"/>
                </a:lnTo>
                <a:lnTo>
                  <a:pt x="109901" y="301514"/>
                </a:lnTo>
                <a:lnTo>
                  <a:pt x="115915" y="284731"/>
                </a:lnTo>
                <a:lnTo>
                  <a:pt x="145728" y="196280"/>
                </a:lnTo>
                <a:lnTo>
                  <a:pt x="147713" y="187355"/>
                </a:lnTo>
                <a:lnTo>
                  <a:pt x="149035" y="178429"/>
                </a:lnTo>
                <a:lnTo>
                  <a:pt x="149917" y="169501"/>
                </a:lnTo>
                <a:lnTo>
                  <a:pt x="151499" y="160573"/>
                </a:lnTo>
                <a:lnTo>
                  <a:pt x="153543" y="151644"/>
                </a:lnTo>
                <a:lnTo>
                  <a:pt x="155899" y="142715"/>
                </a:lnTo>
                <a:lnTo>
                  <a:pt x="157470" y="134779"/>
                </a:lnTo>
                <a:lnTo>
                  <a:pt x="158518" y="127503"/>
                </a:lnTo>
                <a:lnTo>
                  <a:pt x="159215" y="120668"/>
                </a:lnTo>
                <a:lnTo>
                  <a:pt x="159681" y="114127"/>
                </a:lnTo>
                <a:lnTo>
                  <a:pt x="159991" y="107781"/>
                </a:lnTo>
                <a:lnTo>
                  <a:pt x="160336" y="94448"/>
                </a:lnTo>
                <a:lnTo>
                  <a:pt x="160611" y="22545"/>
                </a:lnTo>
                <a:lnTo>
                  <a:pt x="159620" y="21923"/>
                </a:lnTo>
                <a:lnTo>
                  <a:pt x="157965" y="22500"/>
                </a:lnTo>
                <a:lnTo>
                  <a:pt x="152923" y="25815"/>
                </a:lnTo>
                <a:lnTo>
                  <a:pt x="152509" y="27079"/>
                </a:lnTo>
                <a:lnTo>
                  <a:pt x="151927" y="34591"/>
                </a:lnTo>
                <a:lnTo>
                  <a:pt x="151730" y="51758"/>
                </a:lnTo>
                <a:lnTo>
                  <a:pt x="151714" y="55289"/>
                </a:lnTo>
                <a:lnTo>
                  <a:pt x="149050" y="64503"/>
                </a:lnTo>
                <a:lnTo>
                  <a:pt x="146951" y="69738"/>
                </a:lnTo>
                <a:lnTo>
                  <a:pt x="146543" y="76205"/>
                </a:lnTo>
                <a:lnTo>
                  <a:pt x="147264" y="83493"/>
                </a:lnTo>
                <a:lnTo>
                  <a:pt x="148737" y="91328"/>
                </a:lnTo>
                <a:lnTo>
                  <a:pt x="149718" y="99528"/>
                </a:lnTo>
                <a:lnTo>
                  <a:pt x="150373" y="107971"/>
                </a:lnTo>
                <a:lnTo>
                  <a:pt x="150809" y="116576"/>
                </a:lnTo>
                <a:lnTo>
                  <a:pt x="151294" y="134075"/>
                </a:lnTo>
                <a:lnTo>
                  <a:pt x="151423" y="142909"/>
                </a:lnTo>
                <a:lnTo>
                  <a:pt x="152501" y="151774"/>
                </a:lnTo>
                <a:lnTo>
                  <a:pt x="154212" y="160662"/>
                </a:lnTo>
                <a:lnTo>
                  <a:pt x="156346" y="169563"/>
                </a:lnTo>
                <a:lnTo>
                  <a:pt x="157768" y="178473"/>
                </a:lnTo>
                <a:lnTo>
                  <a:pt x="158716" y="187390"/>
                </a:lnTo>
                <a:lnTo>
                  <a:pt x="159347" y="196311"/>
                </a:lnTo>
                <a:lnTo>
                  <a:pt x="159769" y="204243"/>
                </a:lnTo>
                <a:lnTo>
                  <a:pt x="160237" y="218348"/>
                </a:lnTo>
                <a:lnTo>
                  <a:pt x="160500" y="242186"/>
                </a:lnTo>
                <a:lnTo>
                  <a:pt x="161530" y="250701"/>
                </a:lnTo>
                <a:lnTo>
                  <a:pt x="163207" y="259355"/>
                </a:lnTo>
                <a:lnTo>
                  <a:pt x="165319" y="268101"/>
                </a:lnTo>
                <a:lnTo>
                  <a:pt x="166726" y="275915"/>
                </a:lnTo>
                <a:lnTo>
                  <a:pt x="167664" y="283109"/>
                </a:lnTo>
                <a:lnTo>
                  <a:pt x="168290" y="289889"/>
                </a:lnTo>
                <a:lnTo>
                  <a:pt x="168708" y="296395"/>
                </a:lnTo>
                <a:lnTo>
                  <a:pt x="169171" y="308914"/>
                </a:lnTo>
                <a:lnTo>
                  <a:pt x="170286" y="314038"/>
                </a:lnTo>
                <a:lnTo>
                  <a:pt x="174172" y="322378"/>
                </a:lnTo>
                <a:lnTo>
                  <a:pt x="179205" y="329392"/>
                </a:lnTo>
                <a:lnTo>
                  <a:pt x="181938" y="332651"/>
                </a:lnTo>
                <a:lnTo>
                  <a:pt x="183759" y="335816"/>
                </a:lnTo>
                <a:lnTo>
                  <a:pt x="185782" y="341979"/>
                </a:lnTo>
                <a:lnTo>
                  <a:pt x="186920" y="351026"/>
                </a:lnTo>
                <a:lnTo>
                  <a:pt x="188072" y="353027"/>
                </a:lnTo>
                <a:lnTo>
                  <a:pt x="189833" y="354361"/>
                </a:lnTo>
                <a:lnTo>
                  <a:pt x="196330" y="357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1"/>
          <p:cNvSpPr/>
          <p:nvPr/>
        </p:nvSpPr>
        <p:spPr>
          <a:xfrm>
            <a:off x="8215358" y="3866600"/>
            <a:ext cx="267846" cy="392289"/>
          </a:xfrm>
          <a:custGeom>
            <a:avLst/>
            <a:gdLst/>
            <a:ahLst/>
            <a:cxnLst/>
            <a:rect l="0" t="0" r="0" b="0"/>
            <a:pathLst>
              <a:path w="267846" h="392289">
                <a:moveTo>
                  <a:pt x="169618" y="107110"/>
                </a:moveTo>
                <a:lnTo>
                  <a:pt x="169618" y="85861"/>
                </a:lnTo>
                <a:lnTo>
                  <a:pt x="168627" y="83022"/>
                </a:lnTo>
                <a:lnTo>
                  <a:pt x="163481" y="74286"/>
                </a:lnTo>
                <a:lnTo>
                  <a:pt x="160523" y="64422"/>
                </a:lnTo>
                <a:lnTo>
                  <a:pt x="156316" y="54734"/>
                </a:lnTo>
                <a:lnTo>
                  <a:pt x="153784" y="46460"/>
                </a:lnTo>
                <a:lnTo>
                  <a:pt x="153108" y="42864"/>
                </a:lnTo>
                <a:lnTo>
                  <a:pt x="149713" y="36223"/>
                </a:lnTo>
                <a:lnTo>
                  <a:pt x="142224" y="26906"/>
                </a:lnTo>
                <a:lnTo>
                  <a:pt x="136607" y="20863"/>
                </a:lnTo>
                <a:lnTo>
                  <a:pt x="124916" y="8898"/>
                </a:lnTo>
                <a:lnTo>
                  <a:pt x="121957" y="5917"/>
                </a:lnTo>
                <a:lnTo>
                  <a:pt x="118992" y="3930"/>
                </a:lnTo>
                <a:lnTo>
                  <a:pt x="113053" y="1721"/>
                </a:lnTo>
                <a:lnTo>
                  <a:pt x="107106" y="739"/>
                </a:lnTo>
                <a:lnTo>
                  <a:pt x="101155" y="303"/>
                </a:lnTo>
                <a:lnTo>
                  <a:pt x="95203" y="109"/>
                </a:lnTo>
                <a:lnTo>
                  <a:pt x="81534" y="0"/>
                </a:lnTo>
                <a:lnTo>
                  <a:pt x="77161" y="977"/>
                </a:lnTo>
                <a:lnTo>
                  <a:pt x="69656" y="4708"/>
                </a:lnTo>
                <a:lnTo>
                  <a:pt x="63014" y="9674"/>
                </a:lnTo>
                <a:lnTo>
                  <a:pt x="56754" y="15188"/>
                </a:lnTo>
                <a:lnTo>
                  <a:pt x="50665" y="20946"/>
                </a:lnTo>
                <a:lnTo>
                  <a:pt x="44651" y="29459"/>
                </a:lnTo>
                <a:lnTo>
                  <a:pt x="38671" y="39856"/>
                </a:lnTo>
                <a:lnTo>
                  <a:pt x="32705" y="51092"/>
                </a:lnTo>
                <a:lnTo>
                  <a:pt x="29727" y="57859"/>
                </a:lnTo>
                <a:lnTo>
                  <a:pt x="26747" y="65346"/>
                </a:lnTo>
                <a:lnTo>
                  <a:pt x="20791" y="81603"/>
                </a:lnTo>
                <a:lnTo>
                  <a:pt x="5907" y="125138"/>
                </a:lnTo>
                <a:lnTo>
                  <a:pt x="3924" y="134012"/>
                </a:lnTo>
                <a:lnTo>
                  <a:pt x="2600" y="142904"/>
                </a:lnTo>
                <a:lnTo>
                  <a:pt x="1717" y="151809"/>
                </a:lnTo>
                <a:lnTo>
                  <a:pt x="1130" y="161714"/>
                </a:lnTo>
                <a:lnTo>
                  <a:pt x="477" y="183303"/>
                </a:lnTo>
                <a:lnTo>
                  <a:pt x="23" y="231576"/>
                </a:lnTo>
                <a:lnTo>
                  <a:pt x="0" y="240689"/>
                </a:lnTo>
                <a:lnTo>
                  <a:pt x="977" y="249741"/>
                </a:lnTo>
                <a:lnTo>
                  <a:pt x="2620" y="258752"/>
                </a:lnTo>
                <a:lnTo>
                  <a:pt x="4708" y="267737"/>
                </a:lnTo>
                <a:lnTo>
                  <a:pt x="6100" y="276702"/>
                </a:lnTo>
                <a:lnTo>
                  <a:pt x="7028" y="285656"/>
                </a:lnTo>
                <a:lnTo>
                  <a:pt x="7647" y="294601"/>
                </a:lnTo>
                <a:lnTo>
                  <a:pt x="10044" y="303542"/>
                </a:lnTo>
                <a:lnTo>
                  <a:pt x="13625" y="312479"/>
                </a:lnTo>
                <a:lnTo>
                  <a:pt x="28892" y="343468"/>
                </a:lnTo>
                <a:lnTo>
                  <a:pt x="33136" y="350011"/>
                </a:lnTo>
                <a:lnTo>
                  <a:pt x="37951" y="356356"/>
                </a:lnTo>
                <a:lnTo>
                  <a:pt x="43144" y="362571"/>
                </a:lnTo>
                <a:lnTo>
                  <a:pt x="47598" y="367707"/>
                </a:lnTo>
                <a:lnTo>
                  <a:pt x="55196" y="376059"/>
                </a:lnTo>
                <a:lnTo>
                  <a:pt x="59602" y="379675"/>
                </a:lnTo>
                <a:lnTo>
                  <a:pt x="64523" y="383078"/>
                </a:lnTo>
                <a:lnTo>
                  <a:pt x="69790" y="386339"/>
                </a:lnTo>
                <a:lnTo>
                  <a:pt x="75284" y="388512"/>
                </a:lnTo>
                <a:lnTo>
                  <a:pt x="80933" y="389962"/>
                </a:lnTo>
                <a:lnTo>
                  <a:pt x="86682" y="390928"/>
                </a:lnTo>
                <a:lnTo>
                  <a:pt x="92500" y="391572"/>
                </a:lnTo>
                <a:lnTo>
                  <a:pt x="98361" y="392002"/>
                </a:lnTo>
                <a:lnTo>
                  <a:pt x="104255" y="392288"/>
                </a:lnTo>
                <a:lnTo>
                  <a:pt x="110167" y="391486"/>
                </a:lnTo>
                <a:lnTo>
                  <a:pt x="116093" y="389960"/>
                </a:lnTo>
                <a:lnTo>
                  <a:pt x="122029" y="387951"/>
                </a:lnTo>
                <a:lnTo>
                  <a:pt x="127969" y="384626"/>
                </a:lnTo>
                <a:lnTo>
                  <a:pt x="133914" y="380426"/>
                </a:lnTo>
                <a:lnTo>
                  <a:pt x="139863" y="375641"/>
                </a:lnTo>
                <a:lnTo>
                  <a:pt x="145813" y="370467"/>
                </a:lnTo>
                <a:lnTo>
                  <a:pt x="151763" y="365032"/>
                </a:lnTo>
                <a:lnTo>
                  <a:pt x="163667" y="353704"/>
                </a:lnTo>
                <a:lnTo>
                  <a:pt x="175572" y="342054"/>
                </a:lnTo>
                <a:lnTo>
                  <a:pt x="180533" y="335177"/>
                </a:lnTo>
                <a:lnTo>
                  <a:pt x="184832" y="327616"/>
                </a:lnTo>
                <a:lnTo>
                  <a:pt x="188691" y="319599"/>
                </a:lnTo>
                <a:lnTo>
                  <a:pt x="193248" y="311277"/>
                </a:lnTo>
                <a:lnTo>
                  <a:pt x="198270" y="302752"/>
                </a:lnTo>
                <a:lnTo>
                  <a:pt x="203602" y="294093"/>
                </a:lnTo>
                <a:lnTo>
                  <a:pt x="208149" y="285344"/>
                </a:lnTo>
                <a:lnTo>
                  <a:pt x="212173" y="276534"/>
                </a:lnTo>
                <a:lnTo>
                  <a:pt x="215847" y="267684"/>
                </a:lnTo>
                <a:lnTo>
                  <a:pt x="219289" y="258808"/>
                </a:lnTo>
                <a:lnTo>
                  <a:pt x="225760" y="241008"/>
                </a:lnTo>
                <a:lnTo>
                  <a:pt x="234980" y="214252"/>
                </a:lnTo>
                <a:lnTo>
                  <a:pt x="237998" y="206320"/>
                </a:lnTo>
                <a:lnTo>
                  <a:pt x="241001" y="199047"/>
                </a:lnTo>
                <a:lnTo>
                  <a:pt x="243996" y="192214"/>
                </a:lnTo>
                <a:lnTo>
                  <a:pt x="245992" y="184682"/>
                </a:lnTo>
                <a:lnTo>
                  <a:pt x="247323" y="176684"/>
                </a:lnTo>
                <a:lnTo>
                  <a:pt x="248211" y="168376"/>
                </a:lnTo>
                <a:lnTo>
                  <a:pt x="249795" y="159860"/>
                </a:lnTo>
                <a:lnTo>
                  <a:pt x="251843" y="151207"/>
                </a:lnTo>
                <a:lnTo>
                  <a:pt x="254200" y="142461"/>
                </a:lnTo>
                <a:lnTo>
                  <a:pt x="255772" y="134646"/>
                </a:lnTo>
                <a:lnTo>
                  <a:pt x="256820" y="127451"/>
                </a:lnTo>
                <a:lnTo>
                  <a:pt x="257518" y="120672"/>
                </a:lnTo>
                <a:lnTo>
                  <a:pt x="258975" y="114167"/>
                </a:lnTo>
                <a:lnTo>
                  <a:pt x="260940" y="107846"/>
                </a:lnTo>
                <a:lnTo>
                  <a:pt x="267845" y="892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2"/>
          <p:cNvSpPr/>
          <p:nvPr/>
        </p:nvSpPr>
        <p:spPr>
          <a:xfrm>
            <a:off x="8492242" y="3768328"/>
            <a:ext cx="232063" cy="526852"/>
          </a:xfrm>
          <a:custGeom>
            <a:avLst/>
            <a:gdLst/>
            <a:ahLst/>
            <a:cxnLst/>
            <a:rect l="0" t="0" r="0" b="0"/>
            <a:pathLst>
              <a:path w="232063" h="526852">
                <a:moveTo>
                  <a:pt x="17750" y="0"/>
                </a:moveTo>
                <a:lnTo>
                  <a:pt x="17750" y="42240"/>
                </a:lnTo>
                <a:lnTo>
                  <a:pt x="15103" y="56476"/>
                </a:lnTo>
                <a:lnTo>
                  <a:pt x="11613" y="72725"/>
                </a:lnTo>
                <a:lnTo>
                  <a:pt x="10681" y="81225"/>
                </a:lnTo>
                <a:lnTo>
                  <a:pt x="10061" y="89869"/>
                </a:lnTo>
                <a:lnTo>
                  <a:pt x="9647" y="98608"/>
                </a:lnTo>
                <a:lnTo>
                  <a:pt x="9187" y="116255"/>
                </a:lnTo>
                <a:lnTo>
                  <a:pt x="8820" y="346863"/>
                </a:lnTo>
                <a:lnTo>
                  <a:pt x="7828" y="356257"/>
                </a:lnTo>
                <a:lnTo>
                  <a:pt x="6174" y="365496"/>
                </a:lnTo>
                <a:lnTo>
                  <a:pt x="4079" y="374633"/>
                </a:lnTo>
                <a:lnTo>
                  <a:pt x="1751" y="390076"/>
                </a:lnTo>
                <a:lnTo>
                  <a:pt x="717" y="402563"/>
                </a:lnTo>
                <a:lnTo>
                  <a:pt x="54" y="418662"/>
                </a:lnTo>
                <a:lnTo>
                  <a:pt x="0" y="421983"/>
                </a:lnTo>
                <a:lnTo>
                  <a:pt x="955" y="424197"/>
                </a:lnTo>
                <a:lnTo>
                  <a:pt x="2585" y="425673"/>
                </a:lnTo>
                <a:lnTo>
                  <a:pt x="7588" y="428042"/>
                </a:lnTo>
                <a:lnTo>
                  <a:pt x="8991" y="427244"/>
                </a:lnTo>
                <a:lnTo>
                  <a:pt x="13196" y="423711"/>
                </a:lnTo>
                <a:lnTo>
                  <a:pt x="18371" y="416188"/>
                </a:lnTo>
                <a:lnTo>
                  <a:pt x="23980" y="406230"/>
                </a:lnTo>
                <a:lnTo>
                  <a:pt x="29779" y="395189"/>
                </a:lnTo>
                <a:lnTo>
                  <a:pt x="35663" y="381022"/>
                </a:lnTo>
                <a:lnTo>
                  <a:pt x="41586" y="364804"/>
                </a:lnTo>
                <a:lnTo>
                  <a:pt x="68351" y="285715"/>
                </a:lnTo>
                <a:lnTo>
                  <a:pt x="74304" y="267875"/>
                </a:lnTo>
                <a:lnTo>
                  <a:pt x="80258" y="252670"/>
                </a:lnTo>
                <a:lnTo>
                  <a:pt x="86211" y="238306"/>
                </a:lnTo>
                <a:lnTo>
                  <a:pt x="92164" y="221999"/>
                </a:lnTo>
                <a:lnTo>
                  <a:pt x="98117" y="207476"/>
                </a:lnTo>
                <a:lnTo>
                  <a:pt x="103078" y="194407"/>
                </a:lnTo>
                <a:lnTo>
                  <a:pt x="105282" y="181983"/>
                </a:lnTo>
                <a:lnTo>
                  <a:pt x="108908" y="172493"/>
                </a:lnTo>
                <a:lnTo>
                  <a:pt x="111264" y="168573"/>
                </a:lnTo>
                <a:lnTo>
                  <a:pt x="111842" y="163976"/>
                </a:lnTo>
                <a:lnTo>
                  <a:pt x="108288" y="147631"/>
                </a:lnTo>
                <a:lnTo>
                  <a:pt x="107598" y="143997"/>
                </a:lnTo>
                <a:lnTo>
                  <a:pt x="107119" y="135465"/>
                </a:lnTo>
                <a:lnTo>
                  <a:pt x="107049" y="147287"/>
                </a:lnTo>
                <a:lnTo>
                  <a:pt x="102307" y="159947"/>
                </a:lnTo>
                <a:lnTo>
                  <a:pt x="99359" y="171525"/>
                </a:lnTo>
                <a:lnTo>
                  <a:pt x="98669" y="183390"/>
                </a:lnTo>
                <a:lnTo>
                  <a:pt x="98280" y="204158"/>
                </a:lnTo>
                <a:lnTo>
                  <a:pt x="98126" y="259412"/>
                </a:lnTo>
                <a:lnTo>
                  <a:pt x="99115" y="268191"/>
                </a:lnTo>
                <a:lnTo>
                  <a:pt x="100767" y="277020"/>
                </a:lnTo>
                <a:lnTo>
                  <a:pt x="102860" y="285884"/>
                </a:lnTo>
                <a:lnTo>
                  <a:pt x="104255" y="294769"/>
                </a:lnTo>
                <a:lnTo>
                  <a:pt x="105186" y="303669"/>
                </a:lnTo>
                <a:lnTo>
                  <a:pt x="105806" y="312579"/>
                </a:lnTo>
                <a:lnTo>
                  <a:pt x="107212" y="321495"/>
                </a:lnTo>
                <a:lnTo>
                  <a:pt x="109142" y="330416"/>
                </a:lnTo>
                <a:lnTo>
                  <a:pt x="111419" y="339339"/>
                </a:lnTo>
                <a:lnTo>
                  <a:pt x="112938" y="348265"/>
                </a:lnTo>
                <a:lnTo>
                  <a:pt x="113952" y="357193"/>
                </a:lnTo>
                <a:lnTo>
                  <a:pt x="114627" y="366121"/>
                </a:lnTo>
                <a:lnTo>
                  <a:pt x="116068" y="375049"/>
                </a:lnTo>
                <a:lnTo>
                  <a:pt x="118022" y="383978"/>
                </a:lnTo>
                <a:lnTo>
                  <a:pt x="120316" y="392907"/>
                </a:lnTo>
                <a:lnTo>
                  <a:pt x="122839" y="401836"/>
                </a:lnTo>
                <a:lnTo>
                  <a:pt x="128286" y="419695"/>
                </a:lnTo>
                <a:lnTo>
                  <a:pt x="136932" y="446484"/>
                </a:lnTo>
                <a:lnTo>
                  <a:pt x="140861" y="454422"/>
                </a:lnTo>
                <a:lnTo>
                  <a:pt x="145464" y="461698"/>
                </a:lnTo>
                <a:lnTo>
                  <a:pt x="150518" y="468533"/>
                </a:lnTo>
                <a:lnTo>
                  <a:pt x="154879" y="475074"/>
                </a:lnTo>
                <a:lnTo>
                  <a:pt x="158778" y="481419"/>
                </a:lnTo>
                <a:lnTo>
                  <a:pt x="162371" y="487634"/>
                </a:lnTo>
                <a:lnTo>
                  <a:pt x="166750" y="492768"/>
                </a:lnTo>
                <a:lnTo>
                  <a:pt x="171653" y="497184"/>
                </a:lnTo>
                <a:lnTo>
                  <a:pt x="176907" y="501120"/>
                </a:lnTo>
                <a:lnTo>
                  <a:pt x="181401" y="504736"/>
                </a:lnTo>
                <a:lnTo>
                  <a:pt x="185390" y="508140"/>
                </a:lnTo>
                <a:lnTo>
                  <a:pt x="189041" y="511400"/>
                </a:lnTo>
                <a:lnTo>
                  <a:pt x="193460" y="514566"/>
                </a:lnTo>
                <a:lnTo>
                  <a:pt x="198390" y="517669"/>
                </a:lnTo>
                <a:lnTo>
                  <a:pt x="203662" y="520730"/>
                </a:lnTo>
                <a:lnTo>
                  <a:pt x="208167" y="522770"/>
                </a:lnTo>
                <a:lnTo>
                  <a:pt x="212163" y="524130"/>
                </a:lnTo>
                <a:lnTo>
                  <a:pt x="219249" y="525642"/>
                </a:lnTo>
                <a:lnTo>
                  <a:pt x="222528" y="526045"/>
                </a:lnTo>
                <a:lnTo>
                  <a:pt x="232062" y="526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3"/>
          <p:cNvSpPr/>
          <p:nvPr/>
        </p:nvSpPr>
        <p:spPr>
          <a:xfrm>
            <a:off x="8376046" y="4420195"/>
            <a:ext cx="17861" cy="8931"/>
          </a:xfrm>
          <a:custGeom>
            <a:avLst/>
            <a:gdLst/>
            <a:ahLst/>
            <a:cxnLst/>
            <a:rect l="0" t="0" r="0" b="0"/>
            <a:pathLst>
              <a:path w="17861" h="8931">
                <a:moveTo>
                  <a:pt x="0" y="8930"/>
                </a:moveTo>
                <a:lnTo>
                  <a:pt x="4740" y="4189"/>
                </a:lnTo>
                <a:lnTo>
                  <a:pt x="7129" y="2793"/>
                </a:lnTo>
                <a:lnTo>
                  <a:pt x="9715" y="1862"/>
                </a:lnTo>
                <a:lnTo>
                  <a:pt x="178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4"/>
          <p:cNvSpPr/>
          <p:nvPr/>
        </p:nvSpPr>
        <p:spPr>
          <a:xfrm>
            <a:off x="8313539" y="4420195"/>
            <a:ext cx="241102" cy="26757"/>
          </a:xfrm>
          <a:custGeom>
            <a:avLst/>
            <a:gdLst/>
            <a:ahLst/>
            <a:cxnLst/>
            <a:rect l="0" t="0" r="0" b="0"/>
            <a:pathLst>
              <a:path w="241102" h="26757">
                <a:moveTo>
                  <a:pt x="0" y="0"/>
                </a:moveTo>
                <a:lnTo>
                  <a:pt x="7688" y="0"/>
                </a:lnTo>
                <a:lnTo>
                  <a:pt x="9095" y="992"/>
                </a:lnTo>
                <a:lnTo>
                  <a:pt x="11023" y="2645"/>
                </a:lnTo>
                <a:lnTo>
                  <a:pt x="13302" y="4740"/>
                </a:lnTo>
                <a:lnTo>
                  <a:pt x="15813" y="6137"/>
                </a:lnTo>
                <a:lnTo>
                  <a:pt x="18480" y="7068"/>
                </a:lnTo>
                <a:lnTo>
                  <a:pt x="21249" y="7688"/>
                </a:lnTo>
                <a:lnTo>
                  <a:pt x="26973" y="8378"/>
                </a:lnTo>
                <a:lnTo>
                  <a:pt x="32824" y="8684"/>
                </a:lnTo>
                <a:lnTo>
                  <a:pt x="38731" y="8821"/>
                </a:lnTo>
                <a:lnTo>
                  <a:pt x="42688" y="9849"/>
                </a:lnTo>
                <a:lnTo>
                  <a:pt x="47311" y="11527"/>
                </a:lnTo>
                <a:lnTo>
                  <a:pt x="52375" y="13637"/>
                </a:lnTo>
                <a:lnTo>
                  <a:pt x="57738" y="15045"/>
                </a:lnTo>
                <a:lnTo>
                  <a:pt x="63296" y="15983"/>
                </a:lnTo>
                <a:lnTo>
                  <a:pt x="68986" y="16608"/>
                </a:lnTo>
                <a:lnTo>
                  <a:pt x="74765" y="17026"/>
                </a:lnTo>
                <a:lnTo>
                  <a:pt x="80600" y="17303"/>
                </a:lnTo>
                <a:lnTo>
                  <a:pt x="86476" y="17488"/>
                </a:lnTo>
                <a:lnTo>
                  <a:pt x="92378" y="18604"/>
                </a:lnTo>
                <a:lnTo>
                  <a:pt x="98295" y="20340"/>
                </a:lnTo>
                <a:lnTo>
                  <a:pt x="104225" y="22490"/>
                </a:lnTo>
                <a:lnTo>
                  <a:pt x="110163" y="23923"/>
                </a:lnTo>
                <a:lnTo>
                  <a:pt x="116106" y="24878"/>
                </a:lnTo>
                <a:lnTo>
                  <a:pt x="122053" y="25515"/>
                </a:lnTo>
                <a:lnTo>
                  <a:pt x="128992" y="25940"/>
                </a:lnTo>
                <a:lnTo>
                  <a:pt x="144643" y="26411"/>
                </a:lnTo>
                <a:lnTo>
                  <a:pt x="178042" y="26739"/>
                </a:lnTo>
                <a:lnTo>
                  <a:pt x="184179" y="26756"/>
                </a:lnTo>
                <a:lnTo>
                  <a:pt x="190255" y="25775"/>
                </a:lnTo>
                <a:lnTo>
                  <a:pt x="196289" y="24128"/>
                </a:lnTo>
                <a:lnTo>
                  <a:pt x="202297" y="22038"/>
                </a:lnTo>
                <a:lnTo>
                  <a:pt x="207294" y="20645"/>
                </a:lnTo>
                <a:lnTo>
                  <a:pt x="211618" y="19716"/>
                </a:lnTo>
                <a:lnTo>
                  <a:pt x="215493" y="19097"/>
                </a:lnTo>
                <a:lnTo>
                  <a:pt x="220060" y="18684"/>
                </a:lnTo>
                <a:lnTo>
                  <a:pt x="225089" y="18410"/>
                </a:lnTo>
                <a:lnTo>
                  <a:pt x="241101" y="17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5"/>
          <p:cNvSpPr/>
          <p:nvPr/>
        </p:nvSpPr>
        <p:spPr>
          <a:xfrm>
            <a:off x="7938534" y="4500562"/>
            <a:ext cx="294479" cy="383822"/>
          </a:xfrm>
          <a:custGeom>
            <a:avLst/>
            <a:gdLst/>
            <a:ahLst/>
            <a:cxnLst/>
            <a:rect l="0" t="0" r="0" b="0"/>
            <a:pathLst>
              <a:path w="294479" h="383822">
                <a:moveTo>
                  <a:pt x="223200" y="0"/>
                </a:moveTo>
                <a:lnTo>
                  <a:pt x="214379" y="0"/>
                </a:lnTo>
                <a:lnTo>
                  <a:pt x="207163" y="7129"/>
                </a:lnTo>
                <a:lnTo>
                  <a:pt x="170821" y="43449"/>
                </a:lnTo>
                <a:lnTo>
                  <a:pt x="165460" y="47818"/>
                </a:lnTo>
                <a:lnTo>
                  <a:pt x="159901" y="51722"/>
                </a:lnTo>
                <a:lnTo>
                  <a:pt x="154213" y="55317"/>
                </a:lnTo>
                <a:lnTo>
                  <a:pt x="148435" y="59699"/>
                </a:lnTo>
                <a:lnTo>
                  <a:pt x="142599" y="64603"/>
                </a:lnTo>
                <a:lnTo>
                  <a:pt x="136724" y="69858"/>
                </a:lnTo>
                <a:lnTo>
                  <a:pt x="130823" y="73361"/>
                </a:lnTo>
                <a:lnTo>
                  <a:pt x="124904" y="75697"/>
                </a:lnTo>
                <a:lnTo>
                  <a:pt x="118974" y="77253"/>
                </a:lnTo>
                <a:lnTo>
                  <a:pt x="114029" y="79284"/>
                </a:lnTo>
                <a:lnTo>
                  <a:pt x="105887" y="84185"/>
                </a:lnTo>
                <a:lnTo>
                  <a:pt x="101336" y="86881"/>
                </a:lnTo>
                <a:lnTo>
                  <a:pt x="96315" y="89671"/>
                </a:lnTo>
                <a:lnTo>
                  <a:pt x="90985" y="92523"/>
                </a:lnTo>
                <a:lnTo>
                  <a:pt x="82417" y="98338"/>
                </a:lnTo>
                <a:lnTo>
                  <a:pt x="78743" y="101277"/>
                </a:lnTo>
                <a:lnTo>
                  <a:pt x="74310" y="103237"/>
                </a:lnTo>
                <a:lnTo>
                  <a:pt x="69370" y="104544"/>
                </a:lnTo>
                <a:lnTo>
                  <a:pt x="64092" y="105414"/>
                </a:lnTo>
                <a:lnTo>
                  <a:pt x="55581" y="106382"/>
                </a:lnTo>
                <a:lnTo>
                  <a:pt x="47500" y="106812"/>
                </a:lnTo>
                <a:lnTo>
                  <a:pt x="37293" y="107004"/>
                </a:lnTo>
                <a:lnTo>
                  <a:pt x="32786" y="106063"/>
                </a:lnTo>
                <a:lnTo>
                  <a:pt x="25131" y="102371"/>
                </a:lnTo>
                <a:lnTo>
                  <a:pt x="22694" y="99997"/>
                </a:lnTo>
                <a:lnTo>
                  <a:pt x="21067" y="97422"/>
                </a:lnTo>
                <a:lnTo>
                  <a:pt x="19984" y="94714"/>
                </a:lnTo>
                <a:lnTo>
                  <a:pt x="18269" y="92908"/>
                </a:lnTo>
                <a:lnTo>
                  <a:pt x="16134" y="91704"/>
                </a:lnTo>
                <a:lnTo>
                  <a:pt x="13719" y="90902"/>
                </a:lnTo>
                <a:lnTo>
                  <a:pt x="8389" y="87364"/>
                </a:lnTo>
                <a:lnTo>
                  <a:pt x="0" y="80403"/>
                </a:lnTo>
                <a:lnTo>
                  <a:pt x="7650" y="88059"/>
                </a:lnTo>
                <a:lnTo>
                  <a:pt x="8338" y="91392"/>
                </a:lnTo>
                <a:lnTo>
                  <a:pt x="8520" y="93671"/>
                </a:lnTo>
                <a:lnTo>
                  <a:pt x="9635" y="96182"/>
                </a:lnTo>
                <a:lnTo>
                  <a:pt x="13519" y="101617"/>
                </a:lnTo>
                <a:lnTo>
                  <a:pt x="14951" y="105448"/>
                </a:lnTo>
                <a:lnTo>
                  <a:pt x="16543" y="114996"/>
                </a:lnTo>
                <a:lnTo>
                  <a:pt x="19897" y="123208"/>
                </a:lnTo>
                <a:lnTo>
                  <a:pt x="22180" y="126787"/>
                </a:lnTo>
                <a:lnTo>
                  <a:pt x="24717" y="136056"/>
                </a:lnTo>
                <a:lnTo>
                  <a:pt x="25844" y="146789"/>
                </a:lnTo>
                <a:lnTo>
                  <a:pt x="26346" y="158175"/>
                </a:lnTo>
                <a:lnTo>
                  <a:pt x="27472" y="162997"/>
                </a:lnTo>
                <a:lnTo>
                  <a:pt x="32805" y="174523"/>
                </a:lnTo>
                <a:lnTo>
                  <a:pt x="34400" y="181084"/>
                </a:lnTo>
                <a:lnTo>
                  <a:pt x="35109" y="189953"/>
                </a:lnTo>
                <a:lnTo>
                  <a:pt x="35424" y="199517"/>
                </a:lnTo>
                <a:lnTo>
                  <a:pt x="35643" y="212168"/>
                </a:lnTo>
                <a:lnTo>
                  <a:pt x="35676" y="230805"/>
                </a:lnTo>
                <a:lnTo>
                  <a:pt x="35676" y="218600"/>
                </a:lnTo>
                <a:lnTo>
                  <a:pt x="36668" y="217172"/>
                </a:lnTo>
                <a:lnTo>
                  <a:pt x="38322" y="216219"/>
                </a:lnTo>
                <a:lnTo>
                  <a:pt x="40416" y="215583"/>
                </a:lnTo>
                <a:lnTo>
                  <a:pt x="41813" y="214168"/>
                </a:lnTo>
                <a:lnTo>
                  <a:pt x="42744" y="212231"/>
                </a:lnTo>
                <a:lnTo>
                  <a:pt x="43365" y="209949"/>
                </a:lnTo>
                <a:lnTo>
                  <a:pt x="45763" y="207434"/>
                </a:lnTo>
                <a:lnTo>
                  <a:pt x="57627" y="199155"/>
                </a:lnTo>
                <a:lnTo>
                  <a:pt x="64614" y="193355"/>
                </a:lnTo>
                <a:lnTo>
                  <a:pt x="73673" y="187469"/>
                </a:lnTo>
                <a:lnTo>
                  <a:pt x="78867" y="184511"/>
                </a:lnTo>
                <a:lnTo>
                  <a:pt x="84314" y="182539"/>
                </a:lnTo>
                <a:lnTo>
                  <a:pt x="89929" y="181223"/>
                </a:lnTo>
                <a:lnTo>
                  <a:pt x="95657" y="180347"/>
                </a:lnTo>
                <a:lnTo>
                  <a:pt x="101461" y="178770"/>
                </a:lnTo>
                <a:lnTo>
                  <a:pt x="107314" y="176727"/>
                </a:lnTo>
                <a:lnTo>
                  <a:pt x="113200" y="174373"/>
                </a:lnTo>
                <a:lnTo>
                  <a:pt x="119109" y="172803"/>
                </a:lnTo>
                <a:lnTo>
                  <a:pt x="125032" y="171757"/>
                </a:lnTo>
                <a:lnTo>
                  <a:pt x="130966" y="171059"/>
                </a:lnTo>
                <a:lnTo>
                  <a:pt x="136906" y="170594"/>
                </a:lnTo>
                <a:lnTo>
                  <a:pt x="142851" y="170285"/>
                </a:lnTo>
                <a:lnTo>
                  <a:pt x="154747" y="169940"/>
                </a:lnTo>
                <a:lnTo>
                  <a:pt x="166649" y="169787"/>
                </a:lnTo>
                <a:lnTo>
                  <a:pt x="172601" y="170738"/>
                </a:lnTo>
                <a:lnTo>
                  <a:pt x="178554" y="172365"/>
                </a:lnTo>
                <a:lnTo>
                  <a:pt x="184505" y="174441"/>
                </a:lnTo>
                <a:lnTo>
                  <a:pt x="190458" y="175825"/>
                </a:lnTo>
                <a:lnTo>
                  <a:pt x="196411" y="176748"/>
                </a:lnTo>
                <a:lnTo>
                  <a:pt x="202364" y="177363"/>
                </a:lnTo>
                <a:lnTo>
                  <a:pt x="208317" y="178765"/>
                </a:lnTo>
                <a:lnTo>
                  <a:pt x="214270" y="180693"/>
                </a:lnTo>
                <a:lnTo>
                  <a:pt x="220223" y="182969"/>
                </a:lnTo>
                <a:lnTo>
                  <a:pt x="226176" y="185480"/>
                </a:lnTo>
                <a:lnTo>
                  <a:pt x="232130" y="188145"/>
                </a:lnTo>
                <a:lnTo>
                  <a:pt x="244036" y="193753"/>
                </a:lnTo>
                <a:lnTo>
                  <a:pt x="255942" y="199553"/>
                </a:lnTo>
                <a:lnTo>
                  <a:pt x="260903" y="202488"/>
                </a:lnTo>
                <a:lnTo>
                  <a:pt x="269061" y="208396"/>
                </a:lnTo>
                <a:lnTo>
                  <a:pt x="275995" y="216975"/>
                </a:lnTo>
                <a:lnTo>
                  <a:pt x="282382" y="226410"/>
                </a:lnTo>
                <a:lnTo>
                  <a:pt x="290566" y="237299"/>
                </a:lnTo>
                <a:lnTo>
                  <a:pt x="292827" y="243711"/>
                </a:lnTo>
                <a:lnTo>
                  <a:pt x="293833" y="252514"/>
                </a:lnTo>
                <a:lnTo>
                  <a:pt x="294280" y="262049"/>
                </a:lnTo>
                <a:lnTo>
                  <a:pt x="294478" y="269594"/>
                </a:lnTo>
                <a:lnTo>
                  <a:pt x="291920" y="278900"/>
                </a:lnTo>
                <a:lnTo>
                  <a:pt x="287477" y="288659"/>
                </a:lnTo>
                <a:lnTo>
                  <a:pt x="279397" y="300723"/>
                </a:lnTo>
                <a:lnTo>
                  <a:pt x="273643" y="310925"/>
                </a:lnTo>
                <a:lnTo>
                  <a:pt x="265131" y="319429"/>
                </a:lnTo>
                <a:lnTo>
                  <a:pt x="260084" y="323085"/>
                </a:lnTo>
                <a:lnTo>
                  <a:pt x="254735" y="327508"/>
                </a:lnTo>
                <a:lnTo>
                  <a:pt x="249184" y="332440"/>
                </a:lnTo>
                <a:lnTo>
                  <a:pt x="243499" y="337713"/>
                </a:lnTo>
                <a:lnTo>
                  <a:pt x="237725" y="342220"/>
                </a:lnTo>
                <a:lnTo>
                  <a:pt x="231892" y="346217"/>
                </a:lnTo>
                <a:lnTo>
                  <a:pt x="226018" y="349874"/>
                </a:lnTo>
                <a:lnTo>
                  <a:pt x="220117" y="353304"/>
                </a:lnTo>
                <a:lnTo>
                  <a:pt x="208270" y="359761"/>
                </a:lnTo>
                <a:lnTo>
                  <a:pt x="201341" y="362872"/>
                </a:lnTo>
                <a:lnTo>
                  <a:pt x="193745" y="365938"/>
                </a:lnTo>
                <a:lnTo>
                  <a:pt x="185704" y="368974"/>
                </a:lnTo>
                <a:lnTo>
                  <a:pt x="178359" y="371990"/>
                </a:lnTo>
                <a:lnTo>
                  <a:pt x="171477" y="374993"/>
                </a:lnTo>
                <a:lnTo>
                  <a:pt x="164906" y="377988"/>
                </a:lnTo>
                <a:lnTo>
                  <a:pt x="157548" y="379985"/>
                </a:lnTo>
                <a:lnTo>
                  <a:pt x="149667" y="381315"/>
                </a:lnTo>
                <a:lnTo>
                  <a:pt x="141436" y="382202"/>
                </a:lnTo>
                <a:lnTo>
                  <a:pt x="133963" y="382794"/>
                </a:lnTo>
                <a:lnTo>
                  <a:pt x="126999" y="383188"/>
                </a:lnTo>
                <a:lnTo>
                  <a:pt x="113967" y="383627"/>
                </a:lnTo>
                <a:lnTo>
                  <a:pt x="101561" y="383821"/>
                </a:lnTo>
                <a:lnTo>
                  <a:pt x="95475" y="382881"/>
                </a:lnTo>
                <a:lnTo>
                  <a:pt x="89432" y="381262"/>
                </a:lnTo>
                <a:lnTo>
                  <a:pt x="83420" y="379190"/>
                </a:lnTo>
                <a:lnTo>
                  <a:pt x="77427" y="377809"/>
                </a:lnTo>
                <a:lnTo>
                  <a:pt x="71449" y="376889"/>
                </a:lnTo>
                <a:lnTo>
                  <a:pt x="65478" y="376274"/>
                </a:lnTo>
                <a:lnTo>
                  <a:pt x="60505" y="374873"/>
                </a:lnTo>
                <a:lnTo>
                  <a:pt x="52334" y="370670"/>
                </a:lnTo>
                <a:lnTo>
                  <a:pt x="45395" y="365496"/>
                </a:lnTo>
                <a:lnTo>
                  <a:pt x="39003" y="359888"/>
                </a:lnTo>
                <a:lnTo>
                  <a:pt x="28557" y="349986"/>
                </a:lnTo>
                <a:lnTo>
                  <a:pt x="27954" y="348418"/>
                </a:lnTo>
                <a:lnTo>
                  <a:pt x="26747" y="339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6"/>
          <p:cNvSpPr/>
          <p:nvPr/>
        </p:nvSpPr>
        <p:spPr>
          <a:xfrm>
            <a:off x="8349260" y="4527354"/>
            <a:ext cx="26787" cy="133943"/>
          </a:xfrm>
          <a:custGeom>
            <a:avLst/>
            <a:gdLst/>
            <a:ahLst/>
            <a:cxnLst/>
            <a:rect l="0" t="0" r="0" b="0"/>
            <a:pathLst>
              <a:path w="26787" h="133943">
                <a:moveTo>
                  <a:pt x="8927" y="8927"/>
                </a:moveTo>
                <a:lnTo>
                  <a:pt x="8927" y="4186"/>
                </a:lnTo>
                <a:lnTo>
                  <a:pt x="7936" y="2790"/>
                </a:lnTo>
                <a:lnTo>
                  <a:pt x="6281" y="1859"/>
                </a:lnTo>
                <a:lnTo>
                  <a:pt x="4187" y="1238"/>
                </a:lnTo>
                <a:lnTo>
                  <a:pt x="3782" y="824"/>
                </a:lnTo>
                <a:lnTo>
                  <a:pt x="4505" y="549"/>
                </a:lnTo>
                <a:lnTo>
                  <a:pt x="8850" y="7"/>
                </a:lnTo>
                <a:lnTo>
                  <a:pt x="4164" y="0"/>
                </a:lnTo>
                <a:lnTo>
                  <a:pt x="2775" y="991"/>
                </a:lnTo>
                <a:lnTo>
                  <a:pt x="1848" y="2644"/>
                </a:lnTo>
                <a:lnTo>
                  <a:pt x="363" y="7686"/>
                </a:lnTo>
                <a:lnTo>
                  <a:pt x="241" y="10084"/>
                </a:lnTo>
                <a:lnTo>
                  <a:pt x="70" y="21947"/>
                </a:lnTo>
                <a:lnTo>
                  <a:pt x="0" y="55238"/>
                </a:lnTo>
                <a:lnTo>
                  <a:pt x="992" y="59645"/>
                </a:lnTo>
                <a:lnTo>
                  <a:pt x="2644" y="64567"/>
                </a:lnTo>
                <a:lnTo>
                  <a:pt x="4739" y="69833"/>
                </a:lnTo>
                <a:lnTo>
                  <a:pt x="6135" y="74336"/>
                </a:lnTo>
                <a:lnTo>
                  <a:pt x="7066" y="78329"/>
                </a:lnTo>
                <a:lnTo>
                  <a:pt x="7686" y="81984"/>
                </a:lnTo>
                <a:lnTo>
                  <a:pt x="8100" y="85413"/>
                </a:lnTo>
                <a:lnTo>
                  <a:pt x="8376" y="88691"/>
                </a:lnTo>
                <a:lnTo>
                  <a:pt x="8560" y="91869"/>
                </a:lnTo>
                <a:lnTo>
                  <a:pt x="9674" y="94979"/>
                </a:lnTo>
                <a:lnTo>
                  <a:pt x="11410" y="98045"/>
                </a:lnTo>
                <a:lnTo>
                  <a:pt x="13559" y="101081"/>
                </a:lnTo>
                <a:lnTo>
                  <a:pt x="14992" y="104097"/>
                </a:lnTo>
                <a:lnTo>
                  <a:pt x="15946" y="107100"/>
                </a:lnTo>
                <a:lnTo>
                  <a:pt x="16583" y="110095"/>
                </a:lnTo>
                <a:lnTo>
                  <a:pt x="17008" y="113083"/>
                </a:lnTo>
                <a:lnTo>
                  <a:pt x="17292" y="116068"/>
                </a:lnTo>
                <a:lnTo>
                  <a:pt x="17745" y="123246"/>
                </a:lnTo>
                <a:lnTo>
                  <a:pt x="17808" y="126873"/>
                </a:lnTo>
                <a:lnTo>
                  <a:pt x="17854" y="133529"/>
                </a:lnTo>
                <a:lnTo>
                  <a:pt x="18847" y="133667"/>
                </a:lnTo>
                <a:lnTo>
                  <a:pt x="20501" y="133758"/>
                </a:lnTo>
                <a:lnTo>
                  <a:pt x="26786" y="1339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7"/>
          <p:cNvSpPr/>
          <p:nvPr/>
        </p:nvSpPr>
        <p:spPr>
          <a:xfrm>
            <a:off x="8286750" y="4518421"/>
            <a:ext cx="151805" cy="26790"/>
          </a:xfrm>
          <a:custGeom>
            <a:avLst/>
            <a:gdLst/>
            <a:ahLst/>
            <a:cxnLst/>
            <a:rect l="0" t="0" r="0" b="0"/>
            <a:pathLst>
              <a:path w="151805" h="26790">
                <a:moveTo>
                  <a:pt x="0" y="26789"/>
                </a:moveTo>
                <a:lnTo>
                  <a:pt x="0" y="19101"/>
                </a:lnTo>
                <a:lnTo>
                  <a:pt x="991" y="18687"/>
                </a:lnTo>
                <a:lnTo>
                  <a:pt x="4740" y="18228"/>
                </a:lnTo>
                <a:lnTo>
                  <a:pt x="7129" y="18105"/>
                </a:lnTo>
                <a:lnTo>
                  <a:pt x="12429" y="17969"/>
                </a:lnTo>
                <a:lnTo>
                  <a:pt x="15231" y="16940"/>
                </a:lnTo>
                <a:lnTo>
                  <a:pt x="18091" y="15262"/>
                </a:lnTo>
                <a:lnTo>
                  <a:pt x="20991" y="13152"/>
                </a:lnTo>
                <a:lnTo>
                  <a:pt x="23915" y="11745"/>
                </a:lnTo>
                <a:lnTo>
                  <a:pt x="26858" y="10806"/>
                </a:lnTo>
                <a:lnTo>
                  <a:pt x="29811" y="10181"/>
                </a:lnTo>
                <a:lnTo>
                  <a:pt x="32773" y="9764"/>
                </a:lnTo>
                <a:lnTo>
                  <a:pt x="35739" y="9486"/>
                </a:lnTo>
                <a:lnTo>
                  <a:pt x="38708" y="9301"/>
                </a:lnTo>
                <a:lnTo>
                  <a:pt x="44653" y="9095"/>
                </a:lnTo>
                <a:lnTo>
                  <a:pt x="56225" y="8979"/>
                </a:lnTo>
                <a:lnTo>
                  <a:pt x="73173" y="8940"/>
                </a:lnTo>
                <a:lnTo>
                  <a:pt x="77555" y="7944"/>
                </a:lnTo>
                <a:lnTo>
                  <a:pt x="82460" y="6289"/>
                </a:lnTo>
                <a:lnTo>
                  <a:pt x="87716" y="4193"/>
                </a:lnTo>
                <a:lnTo>
                  <a:pt x="93204" y="2795"/>
                </a:lnTo>
                <a:lnTo>
                  <a:pt x="98847" y="1863"/>
                </a:lnTo>
                <a:lnTo>
                  <a:pt x="104592" y="1243"/>
                </a:lnTo>
                <a:lnTo>
                  <a:pt x="109416" y="829"/>
                </a:lnTo>
                <a:lnTo>
                  <a:pt x="113624" y="553"/>
                </a:lnTo>
                <a:lnTo>
                  <a:pt x="117421" y="369"/>
                </a:lnTo>
                <a:lnTo>
                  <a:pt x="126931" y="164"/>
                </a:lnTo>
                <a:lnTo>
                  <a:pt x="1518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8"/>
          <p:cNvSpPr/>
          <p:nvPr/>
        </p:nvSpPr>
        <p:spPr>
          <a:xfrm>
            <a:off x="8465343" y="4500562"/>
            <a:ext cx="151806" cy="187524"/>
          </a:xfrm>
          <a:custGeom>
            <a:avLst/>
            <a:gdLst/>
            <a:ahLst/>
            <a:cxnLst/>
            <a:rect l="0" t="0" r="0" b="0"/>
            <a:pathLst>
              <a:path w="151806" h="187524">
                <a:moveTo>
                  <a:pt x="17860" y="0"/>
                </a:moveTo>
                <a:lnTo>
                  <a:pt x="13120" y="0"/>
                </a:lnTo>
                <a:lnTo>
                  <a:pt x="11723" y="992"/>
                </a:lnTo>
                <a:lnTo>
                  <a:pt x="10791" y="2646"/>
                </a:lnTo>
                <a:lnTo>
                  <a:pt x="9297" y="7688"/>
                </a:lnTo>
                <a:lnTo>
                  <a:pt x="9176" y="10087"/>
                </a:lnTo>
                <a:lnTo>
                  <a:pt x="9004" y="21950"/>
                </a:lnTo>
                <a:lnTo>
                  <a:pt x="8962" y="28938"/>
                </a:lnTo>
                <a:lnTo>
                  <a:pt x="7959" y="32191"/>
                </a:lnTo>
                <a:lnTo>
                  <a:pt x="6298" y="35351"/>
                </a:lnTo>
                <a:lnTo>
                  <a:pt x="4199" y="38450"/>
                </a:lnTo>
                <a:lnTo>
                  <a:pt x="2799" y="42501"/>
                </a:lnTo>
                <a:lnTo>
                  <a:pt x="1866" y="47185"/>
                </a:lnTo>
                <a:lnTo>
                  <a:pt x="1245" y="52293"/>
                </a:lnTo>
                <a:lnTo>
                  <a:pt x="830" y="57682"/>
                </a:lnTo>
                <a:lnTo>
                  <a:pt x="554" y="63259"/>
                </a:lnTo>
                <a:lnTo>
                  <a:pt x="164" y="77944"/>
                </a:lnTo>
                <a:lnTo>
                  <a:pt x="4" y="118118"/>
                </a:lnTo>
                <a:lnTo>
                  <a:pt x="0" y="151790"/>
                </a:lnTo>
                <a:lnTo>
                  <a:pt x="0" y="139374"/>
                </a:lnTo>
                <a:lnTo>
                  <a:pt x="992" y="136573"/>
                </a:lnTo>
                <a:lnTo>
                  <a:pt x="4740" y="130813"/>
                </a:lnTo>
                <a:lnTo>
                  <a:pt x="7129" y="126897"/>
                </a:lnTo>
                <a:lnTo>
                  <a:pt x="9714" y="122301"/>
                </a:lnTo>
                <a:lnTo>
                  <a:pt x="12430" y="117253"/>
                </a:lnTo>
                <a:lnTo>
                  <a:pt x="14240" y="112895"/>
                </a:lnTo>
                <a:lnTo>
                  <a:pt x="15446" y="108998"/>
                </a:lnTo>
                <a:lnTo>
                  <a:pt x="16250" y="105407"/>
                </a:lnTo>
                <a:lnTo>
                  <a:pt x="18771" y="101030"/>
                </a:lnTo>
                <a:lnTo>
                  <a:pt x="22436" y="96127"/>
                </a:lnTo>
                <a:lnTo>
                  <a:pt x="26864" y="90873"/>
                </a:lnTo>
                <a:lnTo>
                  <a:pt x="30808" y="86380"/>
                </a:lnTo>
                <a:lnTo>
                  <a:pt x="37836" y="78740"/>
                </a:lnTo>
                <a:lnTo>
                  <a:pt x="47370" y="68861"/>
                </a:lnTo>
                <a:lnTo>
                  <a:pt x="50432" y="66744"/>
                </a:lnTo>
                <a:lnTo>
                  <a:pt x="53465" y="65331"/>
                </a:lnTo>
                <a:lnTo>
                  <a:pt x="56480" y="64390"/>
                </a:lnTo>
                <a:lnTo>
                  <a:pt x="60474" y="62771"/>
                </a:lnTo>
                <a:lnTo>
                  <a:pt x="65120" y="60698"/>
                </a:lnTo>
                <a:lnTo>
                  <a:pt x="70203" y="58325"/>
                </a:lnTo>
                <a:lnTo>
                  <a:pt x="74583" y="56743"/>
                </a:lnTo>
                <a:lnTo>
                  <a:pt x="78495" y="55688"/>
                </a:lnTo>
                <a:lnTo>
                  <a:pt x="82097" y="54985"/>
                </a:lnTo>
                <a:lnTo>
                  <a:pt x="85488" y="54516"/>
                </a:lnTo>
                <a:lnTo>
                  <a:pt x="88743" y="54203"/>
                </a:lnTo>
                <a:lnTo>
                  <a:pt x="91905" y="53995"/>
                </a:lnTo>
                <a:lnTo>
                  <a:pt x="95004" y="53856"/>
                </a:lnTo>
                <a:lnTo>
                  <a:pt x="101095" y="53701"/>
                </a:lnTo>
                <a:lnTo>
                  <a:pt x="104108" y="54652"/>
                </a:lnTo>
                <a:lnTo>
                  <a:pt x="107108" y="56279"/>
                </a:lnTo>
                <a:lnTo>
                  <a:pt x="110101" y="58355"/>
                </a:lnTo>
                <a:lnTo>
                  <a:pt x="113089" y="60732"/>
                </a:lnTo>
                <a:lnTo>
                  <a:pt x="116071" y="63308"/>
                </a:lnTo>
                <a:lnTo>
                  <a:pt x="119053" y="66018"/>
                </a:lnTo>
                <a:lnTo>
                  <a:pt x="123025" y="68817"/>
                </a:lnTo>
                <a:lnTo>
                  <a:pt x="127657" y="71675"/>
                </a:lnTo>
                <a:lnTo>
                  <a:pt x="132730" y="74572"/>
                </a:lnTo>
                <a:lnTo>
                  <a:pt x="136112" y="78488"/>
                </a:lnTo>
                <a:lnTo>
                  <a:pt x="138366" y="83083"/>
                </a:lnTo>
                <a:lnTo>
                  <a:pt x="139869" y="88131"/>
                </a:lnTo>
                <a:lnTo>
                  <a:pt x="141864" y="92489"/>
                </a:lnTo>
                <a:lnTo>
                  <a:pt x="144186" y="96385"/>
                </a:lnTo>
                <a:lnTo>
                  <a:pt x="146725" y="99976"/>
                </a:lnTo>
                <a:lnTo>
                  <a:pt x="148418" y="104354"/>
                </a:lnTo>
                <a:lnTo>
                  <a:pt x="149548" y="109256"/>
                </a:lnTo>
                <a:lnTo>
                  <a:pt x="150300" y="114510"/>
                </a:lnTo>
                <a:lnTo>
                  <a:pt x="150801" y="119996"/>
                </a:lnTo>
                <a:lnTo>
                  <a:pt x="151136" y="125638"/>
                </a:lnTo>
                <a:lnTo>
                  <a:pt x="151508" y="136206"/>
                </a:lnTo>
                <a:lnTo>
                  <a:pt x="151717" y="147734"/>
                </a:lnTo>
                <a:lnTo>
                  <a:pt x="151805" y="1875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9"/>
          <p:cNvSpPr/>
          <p:nvPr/>
        </p:nvSpPr>
        <p:spPr>
          <a:xfrm>
            <a:off x="8063507" y="5116710"/>
            <a:ext cx="26790" cy="241103"/>
          </a:xfrm>
          <a:custGeom>
            <a:avLst/>
            <a:gdLst/>
            <a:ahLst/>
            <a:cxnLst/>
            <a:rect l="0" t="0" r="0" b="0"/>
            <a:pathLst>
              <a:path w="26790" h="241103">
                <a:moveTo>
                  <a:pt x="0" y="0"/>
                </a:moveTo>
                <a:lnTo>
                  <a:pt x="0" y="20991"/>
                </a:lnTo>
                <a:lnTo>
                  <a:pt x="992" y="24908"/>
                </a:lnTo>
                <a:lnTo>
                  <a:pt x="2646" y="29504"/>
                </a:lnTo>
                <a:lnTo>
                  <a:pt x="4740" y="34553"/>
                </a:lnTo>
                <a:lnTo>
                  <a:pt x="7129" y="39902"/>
                </a:lnTo>
                <a:lnTo>
                  <a:pt x="12430" y="51138"/>
                </a:lnTo>
                <a:lnTo>
                  <a:pt x="14240" y="57905"/>
                </a:lnTo>
                <a:lnTo>
                  <a:pt x="15446" y="65393"/>
                </a:lnTo>
                <a:lnTo>
                  <a:pt x="16250" y="73361"/>
                </a:lnTo>
                <a:lnTo>
                  <a:pt x="17779" y="80657"/>
                </a:lnTo>
                <a:lnTo>
                  <a:pt x="19790" y="87506"/>
                </a:lnTo>
                <a:lnTo>
                  <a:pt x="22124" y="94057"/>
                </a:lnTo>
                <a:lnTo>
                  <a:pt x="23679" y="101400"/>
                </a:lnTo>
                <a:lnTo>
                  <a:pt x="24716" y="109272"/>
                </a:lnTo>
                <a:lnTo>
                  <a:pt x="25407" y="117497"/>
                </a:lnTo>
                <a:lnTo>
                  <a:pt x="25868" y="125957"/>
                </a:lnTo>
                <a:lnTo>
                  <a:pt x="26380" y="143294"/>
                </a:lnTo>
                <a:lnTo>
                  <a:pt x="26736" y="177865"/>
                </a:lnTo>
                <a:lnTo>
                  <a:pt x="26789" y="2411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0"/>
          <p:cNvSpPr/>
          <p:nvPr/>
        </p:nvSpPr>
        <p:spPr>
          <a:xfrm>
            <a:off x="8018859" y="4982778"/>
            <a:ext cx="196038" cy="241090"/>
          </a:xfrm>
          <a:custGeom>
            <a:avLst/>
            <a:gdLst/>
            <a:ahLst/>
            <a:cxnLst/>
            <a:rect l="0" t="0" r="0" b="0"/>
            <a:pathLst>
              <a:path w="196038" h="241090">
                <a:moveTo>
                  <a:pt x="0" y="44636"/>
                </a:moveTo>
                <a:lnTo>
                  <a:pt x="4740" y="39896"/>
                </a:lnTo>
                <a:lnTo>
                  <a:pt x="8121" y="37507"/>
                </a:lnTo>
                <a:lnTo>
                  <a:pt x="12360" y="34922"/>
                </a:lnTo>
                <a:lnTo>
                  <a:pt x="23939" y="28385"/>
                </a:lnTo>
                <a:lnTo>
                  <a:pt x="40484" y="19965"/>
                </a:lnTo>
                <a:lnTo>
                  <a:pt x="51397" y="14489"/>
                </a:lnTo>
                <a:lnTo>
                  <a:pt x="58076" y="11639"/>
                </a:lnTo>
                <a:lnTo>
                  <a:pt x="65507" y="8747"/>
                </a:lnTo>
                <a:lnTo>
                  <a:pt x="73437" y="5827"/>
                </a:lnTo>
                <a:lnTo>
                  <a:pt x="80707" y="3881"/>
                </a:lnTo>
                <a:lnTo>
                  <a:pt x="87539" y="2583"/>
                </a:lnTo>
                <a:lnTo>
                  <a:pt x="94078" y="1718"/>
                </a:lnTo>
                <a:lnTo>
                  <a:pt x="100422" y="1141"/>
                </a:lnTo>
                <a:lnTo>
                  <a:pt x="106635" y="757"/>
                </a:lnTo>
                <a:lnTo>
                  <a:pt x="118831" y="329"/>
                </a:lnTo>
                <a:lnTo>
                  <a:pt x="144057" y="32"/>
                </a:lnTo>
                <a:lnTo>
                  <a:pt x="158990" y="0"/>
                </a:lnTo>
                <a:lnTo>
                  <a:pt x="163540" y="989"/>
                </a:lnTo>
                <a:lnTo>
                  <a:pt x="167566" y="2639"/>
                </a:lnTo>
                <a:lnTo>
                  <a:pt x="171241" y="4732"/>
                </a:lnTo>
                <a:lnTo>
                  <a:pt x="174685" y="7119"/>
                </a:lnTo>
                <a:lnTo>
                  <a:pt x="177973" y="9703"/>
                </a:lnTo>
                <a:lnTo>
                  <a:pt x="181156" y="12418"/>
                </a:lnTo>
                <a:lnTo>
                  <a:pt x="183278" y="15219"/>
                </a:lnTo>
                <a:lnTo>
                  <a:pt x="185636" y="20978"/>
                </a:lnTo>
                <a:lnTo>
                  <a:pt x="189331" y="26846"/>
                </a:lnTo>
                <a:lnTo>
                  <a:pt x="191704" y="29799"/>
                </a:lnTo>
                <a:lnTo>
                  <a:pt x="193288" y="33753"/>
                </a:lnTo>
                <a:lnTo>
                  <a:pt x="194342" y="38372"/>
                </a:lnTo>
                <a:lnTo>
                  <a:pt x="195046" y="43437"/>
                </a:lnTo>
                <a:lnTo>
                  <a:pt x="195514" y="47805"/>
                </a:lnTo>
                <a:lnTo>
                  <a:pt x="196037" y="55304"/>
                </a:lnTo>
                <a:lnTo>
                  <a:pt x="195183" y="59686"/>
                </a:lnTo>
                <a:lnTo>
                  <a:pt x="193621" y="64591"/>
                </a:lnTo>
                <a:lnTo>
                  <a:pt x="191589" y="69845"/>
                </a:lnTo>
                <a:lnTo>
                  <a:pt x="189242" y="75333"/>
                </a:lnTo>
                <a:lnTo>
                  <a:pt x="183987" y="86721"/>
                </a:lnTo>
                <a:lnTo>
                  <a:pt x="180205" y="92537"/>
                </a:lnTo>
                <a:lnTo>
                  <a:pt x="175699" y="98398"/>
                </a:lnTo>
                <a:lnTo>
                  <a:pt x="170710" y="104290"/>
                </a:lnTo>
                <a:lnTo>
                  <a:pt x="166394" y="110201"/>
                </a:lnTo>
                <a:lnTo>
                  <a:pt x="162523" y="116128"/>
                </a:lnTo>
                <a:lnTo>
                  <a:pt x="158951" y="122063"/>
                </a:lnTo>
                <a:lnTo>
                  <a:pt x="155576" y="128004"/>
                </a:lnTo>
                <a:lnTo>
                  <a:pt x="149181" y="139896"/>
                </a:lnTo>
                <a:lnTo>
                  <a:pt x="145094" y="144854"/>
                </a:lnTo>
                <a:lnTo>
                  <a:pt x="140386" y="149151"/>
                </a:lnTo>
                <a:lnTo>
                  <a:pt x="135262" y="153008"/>
                </a:lnTo>
                <a:lnTo>
                  <a:pt x="130855" y="157563"/>
                </a:lnTo>
                <a:lnTo>
                  <a:pt x="126923" y="162585"/>
                </a:lnTo>
                <a:lnTo>
                  <a:pt x="123311" y="167917"/>
                </a:lnTo>
                <a:lnTo>
                  <a:pt x="118918" y="173456"/>
                </a:lnTo>
                <a:lnTo>
                  <a:pt x="114005" y="179133"/>
                </a:lnTo>
                <a:lnTo>
                  <a:pt x="104248" y="189740"/>
                </a:lnTo>
                <a:lnTo>
                  <a:pt x="93175" y="201290"/>
                </a:lnTo>
                <a:lnTo>
                  <a:pt x="77510" y="217131"/>
                </a:lnTo>
                <a:lnTo>
                  <a:pt x="75486" y="220156"/>
                </a:lnTo>
                <a:lnTo>
                  <a:pt x="73236" y="226163"/>
                </a:lnTo>
                <a:lnTo>
                  <a:pt x="69591" y="232140"/>
                </a:lnTo>
                <a:lnTo>
                  <a:pt x="62508" y="2410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"/>
          <p:cNvSpPr/>
          <p:nvPr/>
        </p:nvSpPr>
        <p:spPr>
          <a:xfrm>
            <a:off x="8269035" y="4982920"/>
            <a:ext cx="124872" cy="214159"/>
          </a:xfrm>
          <a:custGeom>
            <a:avLst/>
            <a:gdLst/>
            <a:ahLst/>
            <a:cxnLst/>
            <a:rect l="0" t="0" r="0" b="0"/>
            <a:pathLst>
              <a:path w="124872" h="214159">
                <a:moveTo>
                  <a:pt x="17715" y="133790"/>
                </a:moveTo>
                <a:lnTo>
                  <a:pt x="31017" y="120488"/>
                </a:lnTo>
                <a:lnTo>
                  <a:pt x="33527" y="118969"/>
                </a:lnTo>
                <a:lnTo>
                  <a:pt x="36193" y="117957"/>
                </a:lnTo>
                <a:lnTo>
                  <a:pt x="38964" y="117281"/>
                </a:lnTo>
                <a:lnTo>
                  <a:pt x="41802" y="115839"/>
                </a:lnTo>
                <a:lnTo>
                  <a:pt x="44688" y="113885"/>
                </a:lnTo>
                <a:lnTo>
                  <a:pt x="47603" y="111591"/>
                </a:lnTo>
                <a:lnTo>
                  <a:pt x="50539" y="109069"/>
                </a:lnTo>
                <a:lnTo>
                  <a:pt x="53488" y="106396"/>
                </a:lnTo>
                <a:lnTo>
                  <a:pt x="56446" y="103621"/>
                </a:lnTo>
                <a:lnTo>
                  <a:pt x="58418" y="100779"/>
                </a:lnTo>
                <a:lnTo>
                  <a:pt x="60610" y="94976"/>
                </a:lnTo>
                <a:lnTo>
                  <a:pt x="64230" y="89089"/>
                </a:lnTo>
                <a:lnTo>
                  <a:pt x="66584" y="86130"/>
                </a:lnTo>
                <a:lnTo>
                  <a:pt x="69146" y="83165"/>
                </a:lnTo>
                <a:lnTo>
                  <a:pt x="71846" y="80197"/>
                </a:lnTo>
                <a:lnTo>
                  <a:pt x="74637" y="77225"/>
                </a:lnTo>
                <a:lnTo>
                  <a:pt x="76499" y="74252"/>
                </a:lnTo>
                <a:lnTo>
                  <a:pt x="78569" y="68303"/>
                </a:lnTo>
                <a:lnTo>
                  <a:pt x="80111" y="64335"/>
                </a:lnTo>
                <a:lnTo>
                  <a:pt x="82133" y="59706"/>
                </a:lnTo>
                <a:lnTo>
                  <a:pt x="84473" y="54635"/>
                </a:lnTo>
                <a:lnTo>
                  <a:pt x="86032" y="50262"/>
                </a:lnTo>
                <a:lnTo>
                  <a:pt x="87073" y="46355"/>
                </a:lnTo>
                <a:lnTo>
                  <a:pt x="87766" y="42758"/>
                </a:lnTo>
                <a:lnTo>
                  <a:pt x="88536" y="36116"/>
                </a:lnTo>
                <a:lnTo>
                  <a:pt x="88878" y="29856"/>
                </a:lnTo>
                <a:lnTo>
                  <a:pt x="89030" y="23767"/>
                </a:lnTo>
                <a:lnTo>
                  <a:pt x="89116" y="14760"/>
                </a:lnTo>
                <a:lnTo>
                  <a:pt x="88136" y="11773"/>
                </a:lnTo>
                <a:lnTo>
                  <a:pt x="84401" y="5808"/>
                </a:lnTo>
                <a:lnTo>
                  <a:pt x="81460" y="1612"/>
                </a:lnTo>
                <a:lnTo>
                  <a:pt x="80056" y="1023"/>
                </a:lnTo>
                <a:lnTo>
                  <a:pt x="78127" y="631"/>
                </a:lnTo>
                <a:lnTo>
                  <a:pt x="75849" y="369"/>
                </a:lnTo>
                <a:lnTo>
                  <a:pt x="73337" y="194"/>
                </a:lnTo>
                <a:lnTo>
                  <a:pt x="70672" y="78"/>
                </a:lnTo>
                <a:lnTo>
                  <a:pt x="67902" y="0"/>
                </a:lnTo>
                <a:lnTo>
                  <a:pt x="66056" y="941"/>
                </a:lnTo>
                <a:lnTo>
                  <a:pt x="64824" y="2560"/>
                </a:lnTo>
                <a:lnTo>
                  <a:pt x="64005" y="4632"/>
                </a:lnTo>
                <a:lnTo>
                  <a:pt x="60447" y="9579"/>
                </a:lnTo>
                <a:lnTo>
                  <a:pt x="58108" y="12288"/>
                </a:lnTo>
                <a:lnTo>
                  <a:pt x="54566" y="15085"/>
                </a:lnTo>
                <a:lnTo>
                  <a:pt x="50219" y="17943"/>
                </a:lnTo>
                <a:lnTo>
                  <a:pt x="45337" y="20840"/>
                </a:lnTo>
                <a:lnTo>
                  <a:pt x="41091" y="23764"/>
                </a:lnTo>
                <a:lnTo>
                  <a:pt x="37268" y="26706"/>
                </a:lnTo>
                <a:lnTo>
                  <a:pt x="33726" y="29658"/>
                </a:lnTo>
                <a:lnTo>
                  <a:pt x="30373" y="33611"/>
                </a:lnTo>
                <a:lnTo>
                  <a:pt x="27146" y="38231"/>
                </a:lnTo>
                <a:lnTo>
                  <a:pt x="24002" y="43295"/>
                </a:lnTo>
                <a:lnTo>
                  <a:pt x="21906" y="48656"/>
                </a:lnTo>
                <a:lnTo>
                  <a:pt x="20509" y="54214"/>
                </a:lnTo>
                <a:lnTo>
                  <a:pt x="19577" y="59903"/>
                </a:lnTo>
                <a:lnTo>
                  <a:pt x="17964" y="65681"/>
                </a:lnTo>
                <a:lnTo>
                  <a:pt x="15897" y="71517"/>
                </a:lnTo>
                <a:lnTo>
                  <a:pt x="13526" y="77392"/>
                </a:lnTo>
                <a:lnTo>
                  <a:pt x="10953" y="83293"/>
                </a:lnTo>
                <a:lnTo>
                  <a:pt x="5449" y="95141"/>
                </a:lnTo>
                <a:lnTo>
                  <a:pt x="3584" y="101079"/>
                </a:lnTo>
                <a:lnTo>
                  <a:pt x="2342" y="107022"/>
                </a:lnTo>
                <a:lnTo>
                  <a:pt x="1512" y="112968"/>
                </a:lnTo>
                <a:lnTo>
                  <a:pt x="960" y="118917"/>
                </a:lnTo>
                <a:lnTo>
                  <a:pt x="591" y="124867"/>
                </a:lnTo>
                <a:lnTo>
                  <a:pt x="181" y="136770"/>
                </a:lnTo>
                <a:lnTo>
                  <a:pt x="0" y="148675"/>
                </a:lnTo>
                <a:lnTo>
                  <a:pt x="943" y="153635"/>
                </a:lnTo>
                <a:lnTo>
                  <a:pt x="2565" y="157935"/>
                </a:lnTo>
                <a:lnTo>
                  <a:pt x="4639" y="161793"/>
                </a:lnTo>
                <a:lnTo>
                  <a:pt x="6021" y="165358"/>
                </a:lnTo>
                <a:lnTo>
                  <a:pt x="7556" y="171964"/>
                </a:lnTo>
                <a:lnTo>
                  <a:pt x="10885" y="178207"/>
                </a:lnTo>
                <a:lnTo>
                  <a:pt x="13161" y="181261"/>
                </a:lnTo>
                <a:lnTo>
                  <a:pt x="15671" y="184289"/>
                </a:lnTo>
                <a:lnTo>
                  <a:pt x="18336" y="187300"/>
                </a:lnTo>
                <a:lnTo>
                  <a:pt x="21105" y="190299"/>
                </a:lnTo>
                <a:lnTo>
                  <a:pt x="23944" y="192299"/>
                </a:lnTo>
                <a:lnTo>
                  <a:pt x="26829" y="193632"/>
                </a:lnTo>
                <a:lnTo>
                  <a:pt x="29744" y="194521"/>
                </a:lnTo>
                <a:lnTo>
                  <a:pt x="32679" y="196105"/>
                </a:lnTo>
                <a:lnTo>
                  <a:pt x="35628" y="198154"/>
                </a:lnTo>
                <a:lnTo>
                  <a:pt x="38587" y="200513"/>
                </a:lnTo>
                <a:lnTo>
                  <a:pt x="41551" y="203076"/>
                </a:lnTo>
                <a:lnTo>
                  <a:pt x="44520" y="205778"/>
                </a:lnTo>
                <a:lnTo>
                  <a:pt x="47490" y="208571"/>
                </a:lnTo>
                <a:lnTo>
                  <a:pt x="50464" y="210434"/>
                </a:lnTo>
                <a:lnTo>
                  <a:pt x="53438" y="211675"/>
                </a:lnTo>
                <a:lnTo>
                  <a:pt x="56413" y="212503"/>
                </a:lnTo>
                <a:lnTo>
                  <a:pt x="59389" y="213054"/>
                </a:lnTo>
                <a:lnTo>
                  <a:pt x="62364" y="213422"/>
                </a:lnTo>
                <a:lnTo>
                  <a:pt x="65340" y="213667"/>
                </a:lnTo>
                <a:lnTo>
                  <a:pt x="68316" y="213831"/>
                </a:lnTo>
                <a:lnTo>
                  <a:pt x="74269" y="214012"/>
                </a:lnTo>
                <a:lnTo>
                  <a:pt x="124871" y="2141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2"/>
          <p:cNvSpPr/>
          <p:nvPr/>
        </p:nvSpPr>
        <p:spPr>
          <a:xfrm>
            <a:off x="8447484" y="4965313"/>
            <a:ext cx="116087" cy="195511"/>
          </a:xfrm>
          <a:custGeom>
            <a:avLst/>
            <a:gdLst/>
            <a:ahLst/>
            <a:cxnLst/>
            <a:rect l="0" t="0" r="0" b="0"/>
            <a:pathLst>
              <a:path w="116087" h="195511">
                <a:moveTo>
                  <a:pt x="0" y="62101"/>
                </a:moveTo>
                <a:lnTo>
                  <a:pt x="7689" y="69790"/>
                </a:lnTo>
                <a:lnTo>
                  <a:pt x="8378" y="73125"/>
                </a:lnTo>
                <a:lnTo>
                  <a:pt x="8562" y="75403"/>
                </a:lnTo>
                <a:lnTo>
                  <a:pt x="9677" y="77915"/>
                </a:lnTo>
                <a:lnTo>
                  <a:pt x="11412" y="80581"/>
                </a:lnTo>
                <a:lnTo>
                  <a:pt x="13561" y="83350"/>
                </a:lnTo>
                <a:lnTo>
                  <a:pt x="14002" y="86189"/>
                </a:lnTo>
                <a:lnTo>
                  <a:pt x="13304" y="89074"/>
                </a:lnTo>
                <a:lnTo>
                  <a:pt x="11846" y="91989"/>
                </a:lnTo>
                <a:lnTo>
                  <a:pt x="11865" y="95917"/>
                </a:lnTo>
                <a:lnTo>
                  <a:pt x="12872" y="100520"/>
                </a:lnTo>
                <a:lnTo>
                  <a:pt x="14534" y="105573"/>
                </a:lnTo>
                <a:lnTo>
                  <a:pt x="15642" y="110925"/>
                </a:lnTo>
                <a:lnTo>
                  <a:pt x="16383" y="116479"/>
                </a:lnTo>
                <a:lnTo>
                  <a:pt x="16874" y="122166"/>
                </a:lnTo>
                <a:lnTo>
                  <a:pt x="17203" y="127941"/>
                </a:lnTo>
                <a:lnTo>
                  <a:pt x="17567" y="139649"/>
                </a:lnTo>
                <a:lnTo>
                  <a:pt x="17834" y="170484"/>
                </a:lnTo>
                <a:lnTo>
                  <a:pt x="17859" y="195510"/>
                </a:lnTo>
                <a:lnTo>
                  <a:pt x="17859" y="118599"/>
                </a:lnTo>
                <a:lnTo>
                  <a:pt x="16868" y="112665"/>
                </a:lnTo>
                <a:lnTo>
                  <a:pt x="15213" y="106724"/>
                </a:lnTo>
                <a:lnTo>
                  <a:pt x="13119" y="100780"/>
                </a:lnTo>
                <a:lnTo>
                  <a:pt x="12715" y="94832"/>
                </a:lnTo>
                <a:lnTo>
                  <a:pt x="13437" y="88883"/>
                </a:lnTo>
                <a:lnTo>
                  <a:pt x="14911" y="82931"/>
                </a:lnTo>
                <a:lnTo>
                  <a:pt x="15894" y="76981"/>
                </a:lnTo>
                <a:lnTo>
                  <a:pt x="16548" y="71029"/>
                </a:lnTo>
                <a:lnTo>
                  <a:pt x="16986" y="65076"/>
                </a:lnTo>
                <a:lnTo>
                  <a:pt x="17471" y="55816"/>
                </a:lnTo>
                <a:lnTo>
                  <a:pt x="17601" y="51958"/>
                </a:lnTo>
                <a:lnTo>
                  <a:pt x="18679" y="48394"/>
                </a:lnTo>
                <a:lnTo>
                  <a:pt x="20390" y="45026"/>
                </a:lnTo>
                <a:lnTo>
                  <a:pt x="22523" y="41787"/>
                </a:lnTo>
                <a:lnTo>
                  <a:pt x="23946" y="37645"/>
                </a:lnTo>
                <a:lnTo>
                  <a:pt x="24894" y="32898"/>
                </a:lnTo>
                <a:lnTo>
                  <a:pt x="25525" y="27750"/>
                </a:lnTo>
                <a:lnTo>
                  <a:pt x="26939" y="24317"/>
                </a:lnTo>
                <a:lnTo>
                  <a:pt x="28873" y="22029"/>
                </a:lnTo>
                <a:lnTo>
                  <a:pt x="31155" y="20504"/>
                </a:lnTo>
                <a:lnTo>
                  <a:pt x="33668" y="18495"/>
                </a:lnTo>
                <a:lnTo>
                  <a:pt x="36336" y="16163"/>
                </a:lnTo>
                <a:lnTo>
                  <a:pt x="39107" y="13616"/>
                </a:lnTo>
                <a:lnTo>
                  <a:pt x="41946" y="11918"/>
                </a:lnTo>
                <a:lnTo>
                  <a:pt x="44832" y="10787"/>
                </a:lnTo>
                <a:lnTo>
                  <a:pt x="47747" y="10032"/>
                </a:lnTo>
                <a:lnTo>
                  <a:pt x="50684" y="8537"/>
                </a:lnTo>
                <a:lnTo>
                  <a:pt x="53633" y="6548"/>
                </a:lnTo>
                <a:lnTo>
                  <a:pt x="56591" y="4230"/>
                </a:lnTo>
                <a:lnTo>
                  <a:pt x="59555" y="2684"/>
                </a:lnTo>
                <a:lnTo>
                  <a:pt x="62525" y="1653"/>
                </a:lnTo>
                <a:lnTo>
                  <a:pt x="65496" y="967"/>
                </a:lnTo>
                <a:lnTo>
                  <a:pt x="68469" y="509"/>
                </a:lnTo>
                <a:lnTo>
                  <a:pt x="71442" y="204"/>
                </a:lnTo>
                <a:lnTo>
                  <a:pt x="74417" y="0"/>
                </a:lnTo>
                <a:lnTo>
                  <a:pt x="77394" y="857"/>
                </a:lnTo>
                <a:lnTo>
                  <a:pt x="80368" y="2420"/>
                </a:lnTo>
                <a:lnTo>
                  <a:pt x="87533" y="7317"/>
                </a:lnTo>
                <a:lnTo>
                  <a:pt x="91159" y="10633"/>
                </a:lnTo>
                <a:lnTo>
                  <a:pt x="93515" y="12907"/>
                </a:lnTo>
                <a:lnTo>
                  <a:pt x="96078" y="14422"/>
                </a:lnTo>
                <a:lnTo>
                  <a:pt x="98778" y="15431"/>
                </a:lnTo>
                <a:lnTo>
                  <a:pt x="101570" y="16105"/>
                </a:lnTo>
                <a:lnTo>
                  <a:pt x="103433" y="17547"/>
                </a:lnTo>
                <a:lnTo>
                  <a:pt x="104673" y="19500"/>
                </a:lnTo>
                <a:lnTo>
                  <a:pt x="105501" y="21794"/>
                </a:lnTo>
                <a:lnTo>
                  <a:pt x="107045" y="23323"/>
                </a:lnTo>
                <a:lnTo>
                  <a:pt x="109067" y="24344"/>
                </a:lnTo>
                <a:lnTo>
                  <a:pt x="111407" y="25023"/>
                </a:lnTo>
                <a:lnTo>
                  <a:pt x="112966" y="26469"/>
                </a:lnTo>
                <a:lnTo>
                  <a:pt x="114007" y="28424"/>
                </a:lnTo>
                <a:lnTo>
                  <a:pt x="116086" y="35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3"/>
          <p:cNvSpPr/>
          <p:nvPr/>
        </p:nvSpPr>
        <p:spPr>
          <a:xfrm>
            <a:off x="8590359" y="4982765"/>
            <a:ext cx="17860" cy="142876"/>
          </a:xfrm>
          <a:custGeom>
            <a:avLst/>
            <a:gdLst/>
            <a:ahLst/>
            <a:cxnLst/>
            <a:rect l="0" t="0" r="0" b="0"/>
            <a:pathLst>
              <a:path w="17860" h="142876">
                <a:moveTo>
                  <a:pt x="0" y="0"/>
                </a:moveTo>
                <a:lnTo>
                  <a:pt x="0" y="69858"/>
                </a:lnTo>
                <a:lnTo>
                  <a:pt x="991" y="74354"/>
                </a:lnTo>
                <a:lnTo>
                  <a:pt x="2646" y="78342"/>
                </a:lnTo>
                <a:lnTo>
                  <a:pt x="4740" y="81994"/>
                </a:lnTo>
                <a:lnTo>
                  <a:pt x="6137" y="86413"/>
                </a:lnTo>
                <a:lnTo>
                  <a:pt x="7068" y="91343"/>
                </a:lnTo>
                <a:lnTo>
                  <a:pt x="7689" y="96614"/>
                </a:lnTo>
                <a:lnTo>
                  <a:pt x="8102" y="101120"/>
                </a:lnTo>
                <a:lnTo>
                  <a:pt x="8378" y="105117"/>
                </a:lnTo>
                <a:lnTo>
                  <a:pt x="8562" y="108774"/>
                </a:lnTo>
                <a:lnTo>
                  <a:pt x="9677" y="112203"/>
                </a:lnTo>
                <a:lnTo>
                  <a:pt x="11412" y="115483"/>
                </a:lnTo>
                <a:lnTo>
                  <a:pt x="13561" y="118660"/>
                </a:lnTo>
                <a:lnTo>
                  <a:pt x="14994" y="121771"/>
                </a:lnTo>
                <a:lnTo>
                  <a:pt x="15949" y="124837"/>
                </a:lnTo>
                <a:lnTo>
                  <a:pt x="17748" y="133413"/>
                </a:lnTo>
                <a:lnTo>
                  <a:pt x="17810" y="136355"/>
                </a:lnTo>
                <a:lnTo>
                  <a:pt x="17859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4"/>
          <p:cNvSpPr/>
          <p:nvPr/>
        </p:nvSpPr>
        <p:spPr>
          <a:xfrm>
            <a:off x="8608218" y="4893468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5"/>
          <p:cNvSpPr/>
          <p:nvPr/>
        </p:nvSpPr>
        <p:spPr>
          <a:xfrm>
            <a:off x="8688628" y="4955976"/>
            <a:ext cx="195955" cy="195928"/>
          </a:xfrm>
          <a:custGeom>
            <a:avLst/>
            <a:gdLst/>
            <a:ahLst/>
            <a:cxnLst/>
            <a:rect l="0" t="0" r="0" b="0"/>
            <a:pathLst>
              <a:path w="195955" h="195928">
                <a:moveTo>
                  <a:pt x="89254" y="98227"/>
                </a:moveTo>
                <a:lnTo>
                  <a:pt x="102816" y="98227"/>
                </a:lnTo>
                <a:lnTo>
                  <a:pt x="103257" y="97235"/>
                </a:lnTo>
                <a:lnTo>
                  <a:pt x="102558" y="95581"/>
                </a:lnTo>
                <a:lnTo>
                  <a:pt x="101100" y="93487"/>
                </a:lnTo>
                <a:lnTo>
                  <a:pt x="99480" y="88513"/>
                </a:lnTo>
                <a:lnTo>
                  <a:pt x="98440" y="81976"/>
                </a:lnTo>
                <a:lnTo>
                  <a:pt x="98259" y="76104"/>
                </a:lnTo>
                <a:lnTo>
                  <a:pt x="98206" y="68080"/>
                </a:lnTo>
                <a:lnTo>
                  <a:pt x="97207" y="65230"/>
                </a:lnTo>
                <a:lnTo>
                  <a:pt x="93450" y="59419"/>
                </a:lnTo>
                <a:lnTo>
                  <a:pt x="88473" y="53528"/>
                </a:lnTo>
                <a:lnTo>
                  <a:pt x="85757" y="50568"/>
                </a:lnTo>
                <a:lnTo>
                  <a:pt x="82953" y="48596"/>
                </a:lnTo>
                <a:lnTo>
                  <a:pt x="77194" y="46403"/>
                </a:lnTo>
                <a:lnTo>
                  <a:pt x="71326" y="42782"/>
                </a:lnTo>
                <a:lnTo>
                  <a:pt x="68373" y="40428"/>
                </a:lnTo>
                <a:lnTo>
                  <a:pt x="65412" y="38858"/>
                </a:lnTo>
                <a:lnTo>
                  <a:pt x="59475" y="37114"/>
                </a:lnTo>
                <a:lnTo>
                  <a:pt x="55294" y="36132"/>
                </a:lnTo>
                <a:lnTo>
                  <a:pt x="53716" y="36987"/>
                </a:lnTo>
                <a:lnTo>
                  <a:pt x="49316" y="40582"/>
                </a:lnTo>
                <a:lnTo>
                  <a:pt x="46754" y="41938"/>
                </a:lnTo>
                <a:lnTo>
                  <a:pt x="41261" y="43444"/>
                </a:lnTo>
                <a:lnTo>
                  <a:pt x="35513" y="46759"/>
                </a:lnTo>
                <a:lnTo>
                  <a:pt x="29651" y="51540"/>
                </a:lnTo>
                <a:lnTo>
                  <a:pt x="23737" y="56972"/>
                </a:lnTo>
                <a:lnTo>
                  <a:pt x="21764" y="60802"/>
                </a:lnTo>
                <a:lnTo>
                  <a:pt x="20448" y="65339"/>
                </a:lnTo>
                <a:lnTo>
                  <a:pt x="19571" y="70349"/>
                </a:lnTo>
                <a:lnTo>
                  <a:pt x="17994" y="74681"/>
                </a:lnTo>
                <a:lnTo>
                  <a:pt x="15950" y="78560"/>
                </a:lnTo>
                <a:lnTo>
                  <a:pt x="13596" y="82139"/>
                </a:lnTo>
                <a:lnTo>
                  <a:pt x="11034" y="86510"/>
                </a:lnTo>
                <a:lnTo>
                  <a:pt x="8334" y="91407"/>
                </a:lnTo>
                <a:lnTo>
                  <a:pt x="5542" y="96657"/>
                </a:lnTo>
                <a:lnTo>
                  <a:pt x="3680" y="101149"/>
                </a:lnTo>
                <a:lnTo>
                  <a:pt x="2439" y="105136"/>
                </a:lnTo>
                <a:lnTo>
                  <a:pt x="1612" y="108786"/>
                </a:lnTo>
                <a:lnTo>
                  <a:pt x="1060" y="113204"/>
                </a:lnTo>
                <a:lnTo>
                  <a:pt x="692" y="118133"/>
                </a:lnTo>
                <a:lnTo>
                  <a:pt x="284" y="127910"/>
                </a:lnTo>
                <a:lnTo>
                  <a:pt x="102" y="135563"/>
                </a:lnTo>
                <a:lnTo>
                  <a:pt x="0" y="150189"/>
                </a:lnTo>
                <a:lnTo>
                  <a:pt x="978" y="154697"/>
                </a:lnTo>
                <a:lnTo>
                  <a:pt x="2623" y="158693"/>
                </a:lnTo>
                <a:lnTo>
                  <a:pt x="4711" y="162350"/>
                </a:lnTo>
                <a:lnTo>
                  <a:pt x="6104" y="165780"/>
                </a:lnTo>
                <a:lnTo>
                  <a:pt x="7031" y="169060"/>
                </a:lnTo>
                <a:lnTo>
                  <a:pt x="7649" y="172238"/>
                </a:lnTo>
                <a:lnTo>
                  <a:pt x="10046" y="175349"/>
                </a:lnTo>
                <a:lnTo>
                  <a:pt x="13629" y="178414"/>
                </a:lnTo>
                <a:lnTo>
                  <a:pt x="18001" y="181451"/>
                </a:lnTo>
                <a:lnTo>
                  <a:pt x="21909" y="184467"/>
                </a:lnTo>
                <a:lnTo>
                  <a:pt x="25505" y="187470"/>
                </a:lnTo>
                <a:lnTo>
                  <a:pt x="28895" y="190464"/>
                </a:lnTo>
                <a:lnTo>
                  <a:pt x="33140" y="192461"/>
                </a:lnTo>
                <a:lnTo>
                  <a:pt x="37954" y="193791"/>
                </a:lnTo>
                <a:lnTo>
                  <a:pt x="43148" y="194678"/>
                </a:lnTo>
                <a:lnTo>
                  <a:pt x="48595" y="195271"/>
                </a:lnTo>
                <a:lnTo>
                  <a:pt x="54211" y="195664"/>
                </a:lnTo>
                <a:lnTo>
                  <a:pt x="59939" y="195927"/>
                </a:lnTo>
                <a:lnTo>
                  <a:pt x="65742" y="195110"/>
                </a:lnTo>
                <a:lnTo>
                  <a:pt x="71595" y="193574"/>
                </a:lnTo>
                <a:lnTo>
                  <a:pt x="77482" y="191557"/>
                </a:lnTo>
                <a:lnTo>
                  <a:pt x="83390" y="190213"/>
                </a:lnTo>
                <a:lnTo>
                  <a:pt x="89313" y="189316"/>
                </a:lnTo>
                <a:lnTo>
                  <a:pt x="95247" y="188719"/>
                </a:lnTo>
                <a:lnTo>
                  <a:pt x="101187" y="186336"/>
                </a:lnTo>
                <a:lnTo>
                  <a:pt x="107132" y="182763"/>
                </a:lnTo>
                <a:lnTo>
                  <a:pt x="113078" y="178397"/>
                </a:lnTo>
                <a:lnTo>
                  <a:pt x="119028" y="174494"/>
                </a:lnTo>
                <a:lnTo>
                  <a:pt x="124978" y="170900"/>
                </a:lnTo>
                <a:lnTo>
                  <a:pt x="130930" y="167512"/>
                </a:lnTo>
                <a:lnTo>
                  <a:pt x="135889" y="164261"/>
                </a:lnTo>
                <a:lnTo>
                  <a:pt x="140188" y="161101"/>
                </a:lnTo>
                <a:lnTo>
                  <a:pt x="144046" y="158002"/>
                </a:lnTo>
                <a:lnTo>
                  <a:pt x="148603" y="153952"/>
                </a:lnTo>
                <a:lnTo>
                  <a:pt x="158957" y="144160"/>
                </a:lnTo>
                <a:lnTo>
                  <a:pt x="175942" y="127492"/>
                </a:lnTo>
                <a:lnTo>
                  <a:pt x="179788" y="121705"/>
                </a:lnTo>
                <a:lnTo>
                  <a:pt x="182352" y="115864"/>
                </a:lnTo>
                <a:lnTo>
                  <a:pt x="184062" y="109985"/>
                </a:lnTo>
                <a:lnTo>
                  <a:pt x="186193" y="104081"/>
                </a:lnTo>
                <a:lnTo>
                  <a:pt x="188607" y="98161"/>
                </a:lnTo>
                <a:lnTo>
                  <a:pt x="191209" y="92230"/>
                </a:lnTo>
                <a:lnTo>
                  <a:pt x="192942" y="87283"/>
                </a:lnTo>
                <a:lnTo>
                  <a:pt x="194098" y="82994"/>
                </a:lnTo>
                <a:lnTo>
                  <a:pt x="194870" y="79141"/>
                </a:lnTo>
                <a:lnTo>
                  <a:pt x="195383" y="74590"/>
                </a:lnTo>
                <a:lnTo>
                  <a:pt x="195725" y="69570"/>
                </a:lnTo>
                <a:lnTo>
                  <a:pt x="195954" y="64240"/>
                </a:lnTo>
                <a:lnTo>
                  <a:pt x="195114" y="59693"/>
                </a:lnTo>
                <a:lnTo>
                  <a:pt x="193562" y="55671"/>
                </a:lnTo>
                <a:lnTo>
                  <a:pt x="191535" y="51997"/>
                </a:lnTo>
                <a:lnTo>
                  <a:pt x="190184" y="48555"/>
                </a:lnTo>
                <a:lnTo>
                  <a:pt x="189284" y="45269"/>
                </a:lnTo>
                <a:lnTo>
                  <a:pt x="188682" y="42085"/>
                </a:lnTo>
                <a:lnTo>
                  <a:pt x="187289" y="38971"/>
                </a:lnTo>
                <a:lnTo>
                  <a:pt x="183096" y="32865"/>
                </a:lnTo>
                <a:lnTo>
                  <a:pt x="180572" y="26844"/>
                </a:lnTo>
                <a:lnTo>
                  <a:pt x="179898" y="23849"/>
                </a:lnTo>
                <a:lnTo>
                  <a:pt x="176504" y="17875"/>
                </a:lnTo>
                <a:lnTo>
                  <a:pt x="174210" y="14894"/>
                </a:lnTo>
                <a:lnTo>
                  <a:pt x="171662" y="8935"/>
                </a:lnTo>
                <a:lnTo>
                  <a:pt x="1696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6"/>
          <p:cNvSpPr/>
          <p:nvPr/>
        </p:nvSpPr>
        <p:spPr>
          <a:xfrm>
            <a:off x="8858285" y="4848820"/>
            <a:ext cx="142831" cy="258962"/>
          </a:xfrm>
          <a:custGeom>
            <a:avLst/>
            <a:gdLst/>
            <a:ahLst/>
            <a:cxnLst/>
            <a:rect l="0" t="0" r="0" b="0"/>
            <a:pathLst>
              <a:path w="142831" h="258962">
                <a:moveTo>
                  <a:pt x="124980" y="0"/>
                </a:moveTo>
                <a:lnTo>
                  <a:pt x="124980" y="29811"/>
                </a:lnTo>
                <a:lnTo>
                  <a:pt x="125973" y="33765"/>
                </a:lnTo>
                <a:lnTo>
                  <a:pt x="127626" y="38385"/>
                </a:lnTo>
                <a:lnTo>
                  <a:pt x="129722" y="43449"/>
                </a:lnTo>
                <a:lnTo>
                  <a:pt x="131118" y="48810"/>
                </a:lnTo>
                <a:lnTo>
                  <a:pt x="132049" y="54368"/>
                </a:lnTo>
                <a:lnTo>
                  <a:pt x="132669" y="60058"/>
                </a:lnTo>
                <a:lnTo>
                  <a:pt x="133083" y="65835"/>
                </a:lnTo>
                <a:lnTo>
                  <a:pt x="133359" y="71671"/>
                </a:lnTo>
                <a:lnTo>
                  <a:pt x="133666" y="83447"/>
                </a:lnTo>
                <a:lnTo>
                  <a:pt x="133910" y="212135"/>
                </a:lnTo>
                <a:lnTo>
                  <a:pt x="136556" y="215991"/>
                </a:lnTo>
                <a:lnTo>
                  <a:pt x="142473" y="222818"/>
                </a:lnTo>
                <a:lnTo>
                  <a:pt x="142808" y="215517"/>
                </a:lnTo>
                <a:lnTo>
                  <a:pt x="142830" y="209929"/>
                </a:lnTo>
                <a:lnTo>
                  <a:pt x="141842" y="207421"/>
                </a:lnTo>
                <a:lnTo>
                  <a:pt x="138096" y="201989"/>
                </a:lnTo>
                <a:lnTo>
                  <a:pt x="135770" y="196268"/>
                </a:lnTo>
                <a:lnTo>
                  <a:pt x="133745" y="189425"/>
                </a:lnTo>
                <a:lnTo>
                  <a:pt x="131815" y="184822"/>
                </a:lnTo>
                <a:lnTo>
                  <a:pt x="129537" y="179770"/>
                </a:lnTo>
                <a:lnTo>
                  <a:pt x="128018" y="175409"/>
                </a:lnTo>
                <a:lnTo>
                  <a:pt x="126331" y="167917"/>
                </a:lnTo>
                <a:lnTo>
                  <a:pt x="122935" y="161282"/>
                </a:lnTo>
                <a:lnTo>
                  <a:pt x="120641" y="158122"/>
                </a:lnTo>
                <a:lnTo>
                  <a:pt x="118119" y="155024"/>
                </a:lnTo>
                <a:lnTo>
                  <a:pt x="115445" y="151967"/>
                </a:lnTo>
                <a:lnTo>
                  <a:pt x="112670" y="148936"/>
                </a:lnTo>
                <a:lnTo>
                  <a:pt x="106942" y="142923"/>
                </a:lnTo>
                <a:lnTo>
                  <a:pt x="95180" y="130978"/>
                </a:lnTo>
                <a:lnTo>
                  <a:pt x="92215" y="128990"/>
                </a:lnTo>
                <a:lnTo>
                  <a:pt x="89247" y="127666"/>
                </a:lnTo>
                <a:lnTo>
                  <a:pt x="86275" y="126782"/>
                </a:lnTo>
                <a:lnTo>
                  <a:pt x="83302" y="126193"/>
                </a:lnTo>
                <a:lnTo>
                  <a:pt x="80327" y="125801"/>
                </a:lnTo>
                <a:lnTo>
                  <a:pt x="77353" y="125539"/>
                </a:lnTo>
                <a:lnTo>
                  <a:pt x="74377" y="125364"/>
                </a:lnTo>
                <a:lnTo>
                  <a:pt x="68425" y="125170"/>
                </a:lnTo>
                <a:lnTo>
                  <a:pt x="54756" y="125061"/>
                </a:lnTo>
                <a:lnTo>
                  <a:pt x="50382" y="126039"/>
                </a:lnTo>
                <a:lnTo>
                  <a:pt x="46474" y="127682"/>
                </a:lnTo>
                <a:lnTo>
                  <a:pt x="42877" y="129769"/>
                </a:lnTo>
                <a:lnTo>
                  <a:pt x="39487" y="131161"/>
                </a:lnTo>
                <a:lnTo>
                  <a:pt x="36235" y="132089"/>
                </a:lnTo>
                <a:lnTo>
                  <a:pt x="33074" y="132708"/>
                </a:lnTo>
                <a:lnTo>
                  <a:pt x="29976" y="134113"/>
                </a:lnTo>
                <a:lnTo>
                  <a:pt x="26917" y="136041"/>
                </a:lnTo>
                <a:lnTo>
                  <a:pt x="23886" y="138319"/>
                </a:lnTo>
                <a:lnTo>
                  <a:pt x="21865" y="140830"/>
                </a:lnTo>
                <a:lnTo>
                  <a:pt x="20519" y="143496"/>
                </a:lnTo>
                <a:lnTo>
                  <a:pt x="19620" y="146265"/>
                </a:lnTo>
                <a:lnTo>
                  <a:pt x="15977" y="151989"/>
                </a:lnTo>
                <a:lnTo>
                  <a:pt x="13616" y="154904"/>
                </a:lnTo>
                <a:lnTo>
                  <a:pt x="12042" y="157840"/>
                </a:lnTo>
                <a:lnTo>
                  <a:pt x="10293" y="163747"/>
                </a:lnTo>
                <a:lnTo>
                  <a:pt x="6870" y="169680"/>
                </a:lnTo>
                <a:lnTo>
                  <a:pt x="4568" y="172651"/>
                </a:lnTo>
                <a:lnTo>
                  <a:pt x="2011" y="178599"/>
                </a:lnTo>
                <a:lnTo>
                  <a:pt x="875" y="185541"/>
                </a:lnTo>
                <a:lnTo>
                  <a:pt x="571" y="190171"/>
                </a:lnTo>
                <a:lnTo>
                  <a:pt x="234" y="199614"/>
                </a:lnTo>
                <a:lnTo>
                  <a:pt x="0" y="212181"/>
                </a:lnTo>
                <a:lnTo>
                  <a:pt x="2627" y="216011"/>
                </a:lnTo>
                <a:lnTo>
                  <a:pt x="4716" y="218421"/>
                </a:lnTo>
                <a:lnTo>
                  <a:pt x="7101" y="221020"/>
                </a:lnTo>
                <a:lnTo>
                  <a:pt x="12396" y="226555"/>
                </a:lnTo>
                <a:lnTo>
                  <a:pt x="20956" y="235248"/>
                </a:lnTo>
                <a:lnTo>
                  <a:pt x="24874" y="237199"/>
                </a:lnTo>
                <a:lnTo>
                  <a:pt x="29469" y="238500"/>
                </a:lnTo>
                <a:lnTo>
                  <a:pt x="34517" y="239367"/>
                </a:lnTo>
                <a:lnTo>
                  <a:pt x="39867" y="240937"/>
                </a:lnTo>
                <a:lnTo>
                  <a:pt x="45418" y="242976"/>
                </a:lnTo>
                <a:lnTo>
                  <a:pt x="51102" y="245328"/>
                </a:lnTo>
                <a:lnTo>
                  <a:pt x="55885" y="246896"/>
                </a:lnTo>
                <a:lnTo>
                  <a:pt x="60065" y="247940"/>
                </a:lnTo>
                <a:lnTo>
                  <a:pt x="63844" y="248638"/>
                </a:lnTo>
                <a:lnTo>
                  <a:pt x="68349" y="249102"/>
                </a:lnTo>
                <a:lnTo>
                  <a:pt x="73334" y="249412"/>
                </a:lnTo>
                <a:lnTo>
                  <a:pt x="78643" y="249618"/>
                </a:lnTo>
                <a:lnTo>
                  <a:pt x="84168" y="250748"/>
                </a:lnTo>
                <a:lnTo>
                  <a:pt x="89834" y="252493"/>
                </a:lnTo>
                <a:lnTo>
                  <a:pt x="95597" y="254649"/>
                </a:lnTo>
                <a:lnTo>
                  <a:pt x="100430" y="256087"/>
                </a:lnTo>
                <a:lnTo>
                  <a:pt x="104645" y="257045"/>
                </a:lnTo>
                <a:lnTo>
                  <a:pt x="108446" y="257683"/>
                </a:lnTo>
                <a:lnTo>
                  <a:pt x="111974" y="258109"/>
                </a:lnTo>
                <a:lnTo>
                  <a:pt x="115318" y="258393"/>
                </a:lnTo>
                <a:lnTo>
                  <a:pt x="124980" y="258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376046" y="5366742"/>
            <a:ext cx="2648" cy="1"/>
          </a:xfrm>
          <a:custGeom>
            <a:avLst/>
            <a:gdLst/>
            <a:ahLst/>
            <a:cxnLst/>
            <a:rect l="0" t="0" r="0" b="0"/>
            <a:pathLst>
              <a:path w="2648" h="1">
                <a:moveTo>
                  <a:pt x="0" y="0"/>
                </a:moveTo>
                <a:lnTo>
                  <a:pt x="2647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8"/>
          <p:cNvSpPr/>
          <p:nvPr/>
        </p:nvSpPr>
        <p:spPr>
          <a:xfrm>
            <a:off x="8376046" y="5482828"/>
            <a:ext cx="1" cy="8930"/>
          </a:xfrm>
          <a:custGeom>
            <a:avLst/>
            <a:gdLst/>
            <a:ahLst/>
            <a:cxnLst/>
            <a:rect l="0" t="0" r="0" b="0"/>
            <a:pathLst>
              <a:path w="1" h="8930">
                <a:moveTo>
                  <a:pt x="0" y="0"/>
                </a:move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9"/>
          <p:cNvSpPr/>
          <p:nvPr/>
        </p:nvSpPr>
        <p:spPr>
          <a:xfrm>
            <a:off x="8465343" y="5259585"/>
            <a:ext cx="80250" cy="348259"/>
          </a:xfrm>
          <a:custGeom>
            <a:avLst/>
            <a:gdLst/>
            <a:ahLst/>
            <a:cxnLst/>
            <a:rect l="0" t="0" r="0" b="0"/>
            <a:pathLst>
              <a:path w="80250" h="348259">
                <a:moveTo>
                  <a:pt x="8930" y="0"/>
                </a:moveTo>
                <a:lnTo>
                  <a:pt x="368" y="0"/>
                </a:lnTo>
                <a:lnTo>
                  <a:pt x="2809" y="2646"/>
                </a:lnTo>
                <a:lnTo>
                  <a:pt x="7721" y="7690"/>
                </a:lnTo>
                <a:lnTo>
                  <a:pt x="8393" y="11025"/>
                </a:lnTo>
                <a:lnTo>
                  <a:pt x="8571" y="13303"/>
                </a:lnTo>
                <a:lnTo>
                  <a:pt x="9683" y="16806"/>
                </a:lnTo>
                <a:lnTo>
                  <a:pt x="11417" y="21126"/>
                </a:lnTo>
                <a:lnTo>
                  <a:pt x="13565" y="25991"/>
                </a:lnTo>
                <a:lnTo>
                  <a:pt x="15951" y="34041"/>
                </a:lnTo>
                <a:lnTo>
                  <a:pt x="16588" y="37577"/>
                </a:lnTo>
                <a:lnTo>
                  <a:pt x="18004" y="40927"/>
                </a:lnTo>
                <a:lnTo>
                  <a:pt x="19941" y="44152"/>
                </a:lnTo>
                <a:lnTo>
                  <a:pt x="22223" y="47294"/>
                </a:lnTo>
                <a:lnTo>
                  <a:pt x="24737" y="50381"/>
                </a:lnTo>
                <a:lnTo>
                  <a:pt x="27406" y="53432"/>
                </a:lnTo>
                <a:lnTo>
                  <a:pt x="30177" y="56457"/>
                </a:lnTo>
                <a:lnTo>
                  <a:pt x="33016" y="60459"/>
                </a:lnTo>
                <a:lnTo>
                  <a:pt x="35901" y="65110"/>
                </a:lnTo>
                <a:lnTo>
                  <a:pt x="38817" y="70196"/>
                </a:lnTo>
                <a:lnTo>
                  <a:pt x="40761" y="74579"/>
                </a:lnTo>
                <a:lnTo>
                  <a:pt x="42922" y="82094"/>
                </a:lnTo>
                <a:lnTo>
                  <a:pt x="44489" y="86480"/>
                </a:lnTo>
                <a:lnTo>
                  <a:pt x="46527" y="91388"/>
                </a:lnTo>
                <a:lnTo>
                  <a:pt x="48877" y="96645"/>
                </a:lnTo>
                <a:lnTo>
                  <a:pt x="51437" y="101141"/>
                </a:lnTo>
                <a:lnTo>
                  <a:pt x="54135" y="105130"/>
                </a:lnTo>
                <a:lnTo>
                  <a:pt x="56926" y="108783"/>
                </a:lnTo>
                <a:lnTo>
                  <a:pt x="58787" y="113202"/>
                </a:lnTo>
                <a:lnTo>
                  <a:pt x="60855" y="123403"/>
                </a:lnTo>
                <a:lnTo>
                  <a:pt x="62397" y="127910"/>
                </a:lnTo>
                <a:lnTo>
                  <a:pt x="64420" y="131906"/>
                </a:lnTo>
                <a:lnTo>
                  <a:pt x="66759" y="135563"/>
                </a:lnTo>
                <a:lnTo>
                  <a:pt x="68318" y="138992"/>
                </a:lnTo>
                <a:lnTo>
                  <a:pt x="70052" y="145449"/>
                </a:lnTo>
                <a:lnTo>
                  <a:pt x="71507" y="149552"/>
                </a:lnTo>
                <a:lnTo>
                  <a:pt x="73468" y="154272"/>
                </a:lnTo>
                <a:lnTo>
                  <a:pt x="75768" y="159403"/>
                </a:lnTo>
                <a:lnTo>
                  <a:pt x="77302" y="163816"/>
                </a:lnTo>
                <a:lnTo>
                  <a:pt x="79005" y="171364"/>
                </a:lnTo>
                <a:lnTo>
                  <a:pt x="79964" y="181192"/>
                </a:lnTo>
                <a:lnTo>
                  <a:pt x="80249" y="190388"/>
                </a:lnTo>
                <a:lnTo>
                  <a:pt x="79296" y="193403"/>
                </a:lnTo>
                <a:lnTo>
                  <a:pt x="77669" y="196404"/>
                </a:lnTo>
                <a:lnTo>
                  <a:pt x="75592" y="199397"/>
                </a:lnTo>
                <a:lnTo>
                  <a:pt x="73215" y="202385"/>
                </a:lnTo>
                <a:lnTo>
                  <a:pt x="70639" y="205368"/>
                </a:lnTo>
                <a:lnTo>
                  <a:pt x="67929" y="208350"/>
                </a:lnTo>
                <a:lnTo>
                  <a:pt x="66122" y="211329"/>
                </a:lnTo>
                <a:lnTo>
                  <a:pt x="64113" y="217287"/>
                </a:lnTo>
                <a:lnTo>
                  <a:pt x="62587" y="221257"/>
                </a:lnTo>
                <a:lnTo>
                  <a:pt x="60576" y="225887"/>
                </a:lnTo>
                <a:lnTo>
                  <a:pt x="58243" y="230959"/>
                </a:lnTo>
                <a:lnTo>
                  <a:pt x="55697" y="235333"/>
                </a:lnTo>
                <a:lnTo>
                  <a:pt x="53006" y="239240"/>
                </a:lnTo>
                <a:lnTo>
                  <a:pt x="50220" y="242837"/>
                </a:lnTo>
                <a:lnTo>
                  <a:pt x="47370" y="246227"/>
                </a:lnTo>
                <a:lnTo>
                  <a:pt x="44480" y="249480"/>
                </a:lnTo>
                <a:lnTo>
                  <a:pt x="41559" y="252640"/>
                </a:lnTo>
                <a:lnTo>
                  <a:pt x="38620" y="256732"/>
                </a:lnTo>
                <a:lnTo>
                  <a:pt x="35669" y="261444"/>
                </a:lnTo>
                <a:lnTo>
                  <a:pt x="32709" y="266569"/>
                </a:lnTo>
                <a:lnTo>
                  <a:pt x="30736" y="270979"/>
                </a:lnTo>
                <a:lnTo>
                  <a:pt x="28543" y="278524"/>
                </a:lnTo>
                <a:lnTo>
                  <a:pt x="26967" y="281925"/>
                </a:lnTo>
                <a:lnTo>
                  <a:pt x="24924" y="285185"/>
                </a:lnTo>
                <a:lnTo>
                  <a:pt x="22569" y="288350"/>
                </a:lnTo>
                <a:lnTo>
                  <a:pt x="20008" y="291452"/>
                </a:lnTo>
                <a:lnTo>
                  <a:pt x="17306" y="294512"/>
                </a:lnTo>
                <a:lnTo>
                  <a:pt x="14515" y="297545"/>
                </a:lnTo>
                <a:lnTo>
                  <a:pt x="12654" y="300559"/>
                </a:lnTo>
                <a:lnTo>
                  <a:pt x="10584" y="306553"/>
                </a:lnTo>
                <a:lnTo>
                  <a:pt x="9041" y="309541"/>
                </a:lnTo>
                <a:lnTo>
                  <a:pt x="7019" y="312524"/>
                </a:lnTo>
                <a:lnTo>
                  <a:pt x="1386" y="319703"/>
                </a:lnTo>
                <a:lnTo>
                  <a:pt x="617" y="323330"/>
                </a:lnTo>
                <a:lnTo>
                  <a:pt x="122" y="333744"/>
                </a:lnTo>
                <a:lnTo>
                  <a:pt x="12" y="343579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Pre-lab work due Friday </a:t>
            </a:r>
            <a:r>
              <a:rPr lang="en-US" sz="5400" u="sng" dirty="0" smtClean="0">
                <a:solidFill>
                  <a:srgbClr val="C00000"/>
                </a:solidFill>
              </a:rPr>
              <a:t>12/9/11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007370"/>
                </a:solidFill>
              </a:rPr>
              <a:t>1 copy of recipe(s) being prepared</a:t>
            </a:r>
          </a:p>
          <a:p>
            <a:r>
              <a:rPr lang="en-US" sz="5400" dirty="0" smtClean="0">
                <a:solidFill>
                  <a:srgbClr val="007370"/>
                </a:solidFill>
              </a:rPr>
              <a:t>Market order for recipe being prepared in class on exam day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Menu writing format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smtClean="0"/>
              <a:t>Roast Turkey</a:t>
            </a:r>
          </a:p>
          <a:p>
            <a:pPr algn="ctr">
              <a:buNone/>
            </a:pPr>
            <a:r>
              <a:rPr lang="en-US" sz="2400" b="1" dirty="0" smtClean="0"/>
              <a:t>Mashed Potatoes</a:t>
            </a:r>
            <a:r>
              <a:rPr lang="en-US" sz="2400" b="1" dirty="0" smtClean="0"/>
              <a:t>	</a:t>
            </a:r>
            <a:r>
              <a:rPr lang="en-US" sz="2400" b="1" dirty="0" smtClean="0"/>
              <a:t>Giblet Gravy</a:t>
            </a:r>
          </a:p>
          <a:p>
            <a:pPr algn="ctr">
              <a:buNone/>
            </a:pPr>
            <a:r>
              <a:rPr lang="en-US" sz="2400" b="1" dirty="0" smtClean="0"/>
              <a:t>Dinner Rolls</a:t>
            </a:r>
          </a:p>
          <a:p>
            <a:pPr algn="ctr">
              <a:buNone/>
            </a:pPr>
            <a:r>
              <a:rPr lang="en-US" sz="2400" b="1" dirty="0" smtClean="0"/>
              <a:t>Pumpkin Pie   Apple Pie</a:t>
            </a:r>
          </a:p>
          <a:p>
            <a:pPr algn="ctr">
              <a:buNone/>
            </a:pPr>
            <a:r>
              <a:rPr lang="en-US" sz="2400" b="1" dirty="0" smtClean="0"/>
              <a:t>Milk</a:t>
            </a:r>
            <a:r>
              <a:rPr lang="en-US" sz="2400" b="1" dirty="0" smtClean="0"/>
              <a:t> </a:t>
            </a:r>
            <a:r>
              <a:rPr lang="en-US" sz="2400" b="1" dirty="0" smtClean="0"/>
              <a:t>       Water	Juice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Grilled Cheese Sandwich</a:t>
            </a:r>
          </a:p>
          <a:p>
            <a:pPr algn="ctr">
              <a:buNone/>
            </a:pPr>
            <a:r>
              <a:rPr lang="en-US" sz="2400" b="1" dirty="0" smtClean="0"/>
              <a:t>Steamed Broccoli	Carrot sticks</a:t>
            </a:r>
          </a:p>
          <a:p>
            <a:pPr algn="ctr">
              <a:buNone/>
            </a:pPr>
            <a:r>
              <a:rPr lang="en-US" sz="2400" b="1" dirty="0" smtClean="0"/>
              <a:t>Apple</a:t>
            </a:r>
          </a:p>
          <a:p>
            <a:pPr algn="ctr">
              <a:buNone/>
            </a:pPr>
            <a:r>
              <a:rPr lang="en-US" sz="2400" b="1" dirty="0" smtClean="0"/>
              <a:t>Fruit Punch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Additional work for project	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See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00B050"/>
                </a:solidFill>
              </a:rPr>
              <a:t>GREEN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handout for directions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Place in a folder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Copy of recipe(s)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Work schedule(s) for prep-preparation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Work schedule(s) for preparation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Menu written in proper format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Nutrition analysis of main dish</a:t>
            </a:r>
          </a:p>
          <a:p>
            <a:pPr lvl="1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Drawing of place setting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rial Black" pitchFamily="34" charset="0"/>
              </a:rPr>
              <a:t>SEMESTER EXAM GRADE</a:t>
            </a:r>
            <a:endParaRPr lang="en-US" u="sng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000" b="1" i="1" dirty="0" smtClean="0"/>
              <a:t>RESEARCH REPORT</a:t>
            </a:r>
            <a:endParaRPr lang="en-US" sz="4000" b="1" i="1" dirty="0" smtClean="0"/>
          </a:p>
          <a:p>
            <a:pPr algn="ctr">
              <a:buNone/>
            </a:pPr>
            <a:r>
              <a:rPr lang="en-US" sz="4000" b="1" i="1" dirty="0" smtClean="0"/>
              <a:t>+</a:t>
            </a:r>
            <a:endParaRPr lang="en-US" sz="4000" b="1" i="1" dirty="0" smtClean="0"/>
          </a:p>
          <a:p>
            <a:pPr algn="ctr">
              <a:buNone/>
            </a:pPr>
            <a:r>
              <a:rPr lang="en-US" sz="4000" b="1" i="1" dirty="0" smtClean="0"/>
              <a:t>LAB PRACTICAL</a:t>
            </a:r>
          </a:p>
          <a:p>
            <a:pPr algn="ctr">
              <a:buNone/>
            </a:pPr>
            <a:r>
              <a:rPr lang="en-US" sz="4000" b="1" i="1" dirty="0" smtClean="0"/>
              <a:t>=</a:t>
            </a:r>
          </a:p>
          <a:p>
            <a:pPr algn="ctr">
              <a:buNone/>
            </a:pPr>
            <a:r>
              <a:rPr lang="en-US" sz="4000" b="1" i="1" dirty="0" smtClean="0"/>
              <a:t>SEMESTER EXAM GRADE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" b="1" u="sng" dirty="0" smtClean="0"/>
              <a:t>(20% OF SEMESTER AVERAGE)</a:t>
            </a:r>
            <a:endParaRPr lang="en-US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CHILD DEVELOPMENT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Monday and Tuesday – chapter review</a:t>
            </a:r>
          </a:p>
          <a:p>
            <a:pPr>
              <a:buNone/>
            </a:pPr>
            <a:endParaRPr lang="en-US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Wednesday and Thursday – chapter 5 &amp; 6 test</a:t>
            </a:r>
          </a:p>
          <a:p>
            <a:pPr>
              <a:buNone/>
            </a:pPr>
            <a:endParaRPr lang="en-US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Friday – preschool activity sites</a:t>
            </a:r>
          </a:p>
          <a:p>
            <a:pPr lvl="1"/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Exam projects assigned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847807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Children Activities Ideas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http://www.education.com/activity/preschool/page6/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http://www.nickjr.com/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http://www.crayola.com/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http://www.enchantedlearning.com/crafts/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http://www.google.com/search?source=ig&amp;hl=en&amp;rlz=&amp;=&amp;q=play+dough+activities+for+preschoolers&amp;oq=play+dough+ac&amp;aq=2&amp;aqi=g1g-s1g2g-s1g4g-m1&amp;aql=&amp;gs_sm=c&amp;gs_upl=1191l23507l0l27308l13l13l0l0l0l0l338l2448l1.4.5.1l11l0&amp;safe=active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http://www.google.com/search?source=ig&amp;hl=en&amp;rlz=&amp;=&amp;q=www.play-doh.com&amp;oq=pla-doh&amp;aq=3s&amp;aqi=g-s10&amp;aql=&amp;gs_sm=c&amp;gs_upl=1103l10434l0l14022l12l12l2l0l0l0l281l2477l0.1.9l10l0&amp;safe=active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http://www.google.com/search?source=ig&amp;hl=en&amp;rlz=&amp;=&amp;q=preschool+activities&amp;oq=preschool+activities&amp;aq=f&amp;aqi=g10&amp;aql=&amp;gs_sm=e&amp;gs_upl=12333l16384l0l16986l20l18l0l6l6l0l340l1617l0.6.1.1l8l0&amp;safe=active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419</TotalTime>
  <Words>252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Managing Transitions Monday – Friday Thurs – MVCTC trip</vt:lpstr>
      <vt:lpstr>Healthy and Safe Foods</vt:lpstr>
      <vt:lpstr>Pre-lab work due Friday 12/9/11</vt:lpstr>
      <vt:lpstr>Pre-lab work due Friday 12/9/11</vt:lpstr>
      <vt:lpstr>Menu writing format</vt:lpstr>
      <vt:lpstr>Additional work for project </vt:lpstr>
      <vt:lpstr>SEMESTER EXAM GRADE</vt:lpstr>
      <vt:lpstr>CHILD DEVELOPMENT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Transitions Monday – Friday Thurs – MVCTC trip</dc:title>
  <dc:creator>lthacker</dc:creator>
  <cp:lastModifiedBy>lthacker</cp:lastModifiedBy>
  <cp:revision>28</cp:revision>
  <dcterms:created xsi:type="dcterms:W3CDTF">2011-12-08T13:43:44Z</dcterms:created>
  <dcterms:modified xsi:type="dcterms:W3CDTF">2011-12-09T18:31:49Z</dcterms:modified>
</cp:coreProperties>
</file>